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0" r:id="rId1"/>
    <p:sldMasterId id="2147483721" r:id="rId2"/>
    <p:sldMasterId id="2147483723" r:id="rId3"/>
    <p:sldMasterId id="2147483724"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1FBAF4-79B9-4C7F-B625-51C1E5C2511F}">
  <a:tblStyle styleId="{AE1FBAF4-79B9-4C7F-B625-51C1E5C2511F}"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3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5a9a4243d_2_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g85a9a4243d_2_8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874b24542c_5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874b24542c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874b24542c_8_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 name="Google Shape;600;g874b24542c_8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87377948b1_2_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g87377948b1_2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85a9a4243d_0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85a9a4243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85a9a4243d_2_3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g85a9a4243d_2_3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85a9a4243d_0_1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g85a9a4243d_0_1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85a9a4243d_2_3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g85a9a4243d_2_3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87377948b1_2_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g87377948b1_2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85a9a4243d_2_39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g85a9a4243d_2_3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85a9a4243d_2_39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6" name="Google Shape;696;g85a9a4243d_2_3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74b24542c_5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g874b24542c_5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5a9a4243d_0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g85a9a4243d_0_10:notes"/>
          <p:cNvSpPr>
            <a:spLocks noGrp="1" noRot="1" noChangeAspect="1"/>
          </p:cNvSpPr>
          <p:nvPr>
            <p:ph type="sldImg" idx="2"/>
          </p:nvPr>
        </p:nvSpPr>
        <p:spPr>
          <a:xfrm>
            <a:off x="1371680" y="1143000"/>
            <a:ext cx="41145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874b24542c_38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g874b24542c_38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85a9a4243d_22_25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6" name="Google Shape;536;g85a9a4243d_22_2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85a9a4243d_2_3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3" name="Google Shape;543;g85a9a4243d_2_3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5a9a4243d_0_1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g85a9a4243d_0_1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85a9a4243d_2_3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g85a9a4243d_2_3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85a9a4243d_0_1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g85a9a4243d_0_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スライド - サブタイトル 3">
  <p:cSld name="タイトルスライド - サブタイトル 3">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352426" y="3231567"/>
            <a:ext cx="8439300" cy="892200"/>
          </a:xfrm>
          <a:prstGeom prst="rect">
            <a:avLst/>
          </a:prstGeom>
          <a:noFill/>
          <a:ln>
            <a:noFill/>
          </a:ln>
        </p:spPr>
        <p:txBody>
          <a:bodyPr spcFirstLastPara="1" wrap="square" lIns="60950" tIns="30475" rIns="60950" bIns="30475" anchor="t" anchorCtr="0">
            <a:noAutofit/>
          </a:bodyPr>
          <a:lstStyle>
            <a:lvl1pPr lvl="0" algn="ctr">
              <a:lnSpc>
                <a:spcPct val="100000"/>
              </a:lnSpc>
              <a:spcBef>
                <a:spcPts val="0"/>
              </a:spcBef>
              <a:spcAft>
                <a:spcPts val="0"/>
              </a:spcAft>
              <a:buClr>
                <a:schemeClr val="dk1"/>
              </a:buClr>
              <a:buSzPts val="2700"/>
              <a:buFont typeface="Arial"/>
              <a:buNone/>
              <a:defRPr sz="2700">
                <a:latin typeface="Arial"/>
                <a:ea typeface="Arial"/>
                <a:cs typeface="Arial"/>
                <a:sym typeface="Arial"/>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58" name="Google Shape;58;p14"/>
          <p:cNvSpPr txBox="1">
            <a:spLocks noGrp="1"/>
          </p:cNvSpPr>
          <p:nvPr>
            <p:ph type="body" idx="1"/>
          </p:nvPr>
        </p:nvSpPr>
        <p:spPr>
          <a:xfrm>
            <a:off x="1314451" y="5284022"/>
            <a:ext cx="6515100" cy="1350000"/>
          </a:xfrm>
          <a:prstGeom prst="rect">
            <a:avLst/>
          </a:prstGeom>
          <a:noFill/>
          <a:ln>
            <a:noFill/>
          </a:ln>
        </p:spPr>
        <p:txBody>
          <a:bodyPr spcFirstLastPara="1" wrap="square" lIns="60950" tIns="30475" rIns="60950" bIns="30475" anchor="b" anchorCtr="0">
            <a:noAutofit/>
          </a:bodyPr>
          <a:lstStyle>
            <a:lvl1pPr marL="457200" lvl="0" indent="-228600" algn="ctr">
              <a:lnSpc>
                <a:spcPct val="130000"/>
              </a:lnSpc>
              <a:spcBef>
                <a:spcPts val="0"/>
              </a:spcBef>
              <a:spcAft>
                <a:spcPts val="0"/>
              </a:spcAft>
              <a:buClr>
                <a:schemeClr val="dk2"/>
              </a:buClr>
              <a:buSzPts val="1200"/>
              <a:buNone/>
              <a:defRPr sz="1200">
                <a:solidFill>
                  <a:schemeClr val="dk2"/>
                </a:solidFill>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59" name="Google Shape;59;p14"/>
          <p:cNvSpPr txBox="1">
            <a:spLocks noGrp="1"/>
          </p:cNvSpPr>
          <p:nvPr>
            <p:ph type="body" idx="2"/>
          </p:nvPr>
        </p:nvSpPr>
        <p:spPr>
          <a:xfrm>
            <a:off x="1314451" y="2625075"/>
            <a:ext cx="6515100" cy="606600"/>
          </a:xfrm>
          <a:prstGeom prst="rect">
            <a:avLst/>
          </a:prstGeom>
          <a:noFill/>
          <a:ln>
            <a:noFill/>
          </a:ln>
        </p:spPr>
        <p:txBody>
          <a:bodyPr spcFirstLastPara="1" wrap="square" lIns="60950" tIns="30475" rIns="60950" bIns="30475" anchor="b" anchorCtr="0">
            <a:noAutofit/>
          </a:bodyPr>
          <a:lstStyle>
            <a:lvl1pPr marL="457200" lvl="0" indent="-228600" algn="ctr">
              <a:lnSpc>
                <a:spcPct val="130000"/>
              </a:lnSpc>
              <a:spcBef>
                <a:spcPts val="0"/>
              </a:spcBef>
              <a:spcAft>
                <a:spcPts val="0"/>
              </a:spcAft>
              <a:buClr>
                <a:schemeClr val="dk1"/>
              </a:buClr>
              <a:buSzPts val="1400"/>
              <a:buNone/>
              <a:defRPr sz="1400">
                <a:solidFill>
                  <a:schemeClr val="dk1"/>
                </a:solidFill>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60" name="Google Shape;60;p14"/>
          <p:cNvSpPr>
            <a:spLocks noGrp="1"/>
          </p:cNvSpPr>
          <p:nvPr>
            <p:ph type="pic" idx="3"/>
          </p:nvPr>
        </p:nvSpPr>
        <p:spPr>
          <a:xfrm>
            <a:off x="4285348" y="1860539"/>
            <a:ext cx="573300" cy="764400"/>
          </a:xfrm>
          <a:prstGeom prst="rect">
            <a:avLst/>
          </a:prstGeom>
          <a:noFill/>
          <a:ln>
            <a:noFill/>
          </a:ln>
        </p:spPr>
        <p:txBody>
          <a:bodyPr spcFirstLastPara="1" wrap="square" lIns="60950" tIns="30475" rIns="60950" bIns="30475" anchor="t" anchorCtr="0">
            <a:noAutofit/>
          </a:bodyPr>
          <a:lstStyle>
            <a:lvl1pPr marR="0" lvl="0" algn="l" rtl="0">
              <a:lnSpc>
                <a:spcPct val="90000"/>
              </a:lnSpc>
              <a:spcBef>
                <a:spcPts val="10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見出しとテキスト - メインカラーの背景">
  <p:cSld name="見出しとテキスト - メインカラーの背景">
    <p:bg>
      <p:bgPr>
        <a:solidFill>
          <a:schemeClr val="accent1"/>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57226" y="2489208"/>
            <a:ext cx="7829700" cy="861900"/>
          </a:xfrm>
          <a:prstGeom prst="rect">
            <a:avLst/>
          </a:prstGeom>
          <a:noFill/>
          <a:ln>
            <a:noFill/>
          </a:ln>
        </p:spPr>
        <p:txBody>
          <a:bodyPr spcFirstLastPara="1" wrap="square" lIns="60950" tIns="30475" rIns="60950" bIns="30475" anchor="b" anchorCtr="0">
            <a:noAutofit/>
          </a:bodyPr>
          <a:lstStyle>
            <a:lvl1pPr lvl="0" algn="ctr">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63" name="Google Shape;63;p15"/>
          <p:cNvSpPr txBox="1">
            <a:spLocks noGrp="1"/>
          </p:cNvSpPr>
          <p:nvPr>
            <p:ph type="body" idx="1"/>
          </p:nvPr>
        </p:nvSpPr>
        <p:spPr>
          <a:xfrm>
            <a:off x="1314451" y="3481741"/>
            <a:ext cx="6515100" cy="1326900"/>
          </a:xfrm>
          <a:prstGeom prst="rect">
            <a:avLst/>
          </a:prstGeom>
          <a:noFill/>
          <a:ln>
            <a:noFill/>
          </a:ln>
        </p:spPr>
        <p:txBody>
          <a:bodyPr spcFirstLastPara="1" wrap="square" lIns="60950" tIns="30475" rIns="60950" bIns="30475" anchor="t" anchorCtr="0">
            <a:noAutofit/>
          </a:bodyPr>
          <a:lstStyle>
            <a:lvl1pPr marL="457200" lvl="0" indent="-228600" algn="ctr">
              <a:lnSpc>
                <a:spcPct val="120000"/>
              </a:lnSpc>
              <a:spcBef>
                <a:spcPts val="0"/>
              </a:spcBef>
              <a:spcAft>
                <a:spcPts val="0"/>
              </a:spcAft>
              <a:buClr>
                <a:schemeClr val="lt1"/>
              </a:buClr>
              <a:buSzPts val="1600"/>
              <a:buNone/>
              <a:defRPr sz="1600">
                <a:solidFill>
                  <a:schemeClr val="lt1"/>
                </a:solidFill>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補足 - メインカラーの背景 - 1">
  <p:cSld name="補足 - メインカラーの背景 - 1">
    <p:bg>
      <p:bgPr>
        <a:solidFill>
          <a:schemeClr val="accent1"/>
        </a:solidFill>
        <a:effectLst/>
      </p:bgPr>
    </p:bg>
    <p:spTree>
      <p:nvGrpSpPr>
        <p:cNvPr id="1" name="Shape 64"/>
        <p:cNvGrpSpPr/>
        <p:nvPr/>
      </p:nvGrpSpPr>
      <p:grpSpPr>
        <a:xfrm>
          <a:off x="0" y="0"/>
          <a:ext cx="0" cy="0"/>
          <a:chOff x="0" y="0"/>
          <a:chExt cx="0" cy="0"/>
        </a:xfrm>
      </p:grpSpPr>
      <p:sp>
        <p:nvSpPr>
          <p:cNvPr id="65" name="Google Shape;65;p16"/>
          <p:cNvSpPr/>
          <p:nvPr/>
        </p:nvSpPr>
        <p:spPr>
          <a:xfrm>
            <a:off x="0" y="1595229"/>
            <a:ext cx="9144000" cy="3667500"/>
          </a:xfrm>
          <a:prstGeom prst="rect">
            <a:avLst/>
          </a:prstGeom>
          <a:solidFill>
            <a:schemeClr val="lt1"/>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Calibri"/>
              <a:ea typeface="Calibri"/>
              <a:cs typeface="Calibri"/>
              <a:sym typeface="Calibri"/>
            </a:endParaRPr>
          </a:p>
        </p:txBody>
      </p:sp>
      <p:sp>
        <p:nvSpPr>
          <p:cNvPr id="66" name="Google Shape;66;p16"/>
          <p:cNvSpPr txBox="1">
            <a:spLocks noGrp="1"/>
          </p:cNvSpPr>
          <p:nvPr>
            <p:ph type="title"/>
          </p:nvPr>
        </p:nvSpPr>
        <p:spPr>
          <a:xfrm>
            <a:off x="352426" y="2119397"/>
            <a:ext cx="8439300" cy="631200"/>
          </a:xfrm>
          <a:prstGeom prst="rect">
            <a:avLst/>
          </a:prstGeom>
          <a:noFill/>
          <a:ln>
            <a:noFill/>
          </a:ln>
        </p:spPr>
        <p:txBody>
          <a:bodyPr spcFirstLastPara="1" wrap="square" lIns="60950" tIns="30475" rIns="60950" bIns="30475" anchor="b" anchorCtr="0">
            <a:noAutofit/>
          </a:bodyPr>
          <a:lstStyle>
            <a:lvl1pPr lvl="0" algn="ctr">
              <a:lnSpc>
                <a:spcPct val="100000"/>
              </a:lnSpc>
              <a:spcBef>
                <a:spcPts val="0"/>
              </a:spcBef>
              <a:spcAft>
                <a:spcPts val="0"/>
              </a:spcAft>
              <a:buClr>
                <a:schemeClr val="dk1"/>
              </a:buClr>
              <a:buSzPts val="2400"/>
              <a:buFont typeface="Calibri"/>
              <a:buNone/>
              <a:defRPr sz="2400">
                <a:latin typeface="Calibri"/>
                <a:ea typeface="Calibri"/>
                <a:cs typeface="Calibri"/>
                <a:sym typeface="Calibri"/>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67" name="Google Shape;67;p16"/>
          <p:cNvSpPr txBox="1">
            <a:spLocks noGrp="1"/>
          </p:cNvSpPr>
          <p:nvPr>
            <p:ph type="body" idx="1"/>
          </p:nvPr>
        </p:nvSpPr>
        <p:spPr>
          <a:xfrm>
            <a:off x="1317627" y="3021556"/>
            <a:ext cx="6626700" cy="1778400"/>
          </a:xfrm>
          <a:prstGeom prst="rect">
            <a:avLst/>
          </a:prstGeom>
          <a:noFill/>
          <a:ln>
            <a:noFill/>
          </a:ln>
        </p:spPr>
        <p:txBody>
          <a:bodyPr spcFirstLastPara="1" wrap="square" lIns="60950" tIns="30475" rIns="60950" bIns="30475" anchor="t" anchorCtr="0">
            <a:noAutofit/>
          </a:bodyPr>
          <a:lstStyle>
            <a:lvl1pPr marL="457200" lvl="0" indent="-330200" algn="l">
              <a:lnSpc>
                <a:spcPct val="120000"/>
              </a:lnSpc>
              <a:spcBef>
                <a:spcPts val="600"/>
              </a:spcBef>
              <a:spcAft>
                <a:spcPts val="0"/>
              </a:spcAft>
              <a:buClr>
                <a:schemeClr val="accent1"/>
              </a:buClr>
              <a:buSzPts val="1600"/>
              <a:buFont typeface="Noto Sans Symbols"/>
              <a:buChar char="■"/>
              <a:defRPr sz="1600"/>
            </a:lvl1pPr>
            <a:lvl2pPr marL="914400" lvl="1" indent="-304800" algn="l">
              <a:lnSpc>
                <a:spcPct val="90000"/>
              </a:lnSpc>
              <a:spcBef>
                <a:spcPts val="500"/>
              </a:spcBef>
              <a:spcAft>
                <a:spcPts val="0"/>
              </a:spcAft>
              <a:buClr>
                <a:schemeClr val="dk1"/>
              </a:buClr>
              <a:buSzPts val="1200"/>
              <a:buChar char="•"/>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68" name="Google Shape;68;p16"/>
          <p:cNvCxnSpPr/>
          <p:nvPr/>
        </p:nvCxnSpPr>
        <p:spPr>
          <a:xfrm>
            <a:off x="1314451" y="2926498"/>
            <a:ext cx="782970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69"/>
        <p:cNvGrpSpPr/>
        <p:nvPr/>
      </p:nvGrpSpPr>
      <p:grpSpPr>
        <a:xfrm>
          <a:off x="0" y="0"/>
          <a:ext cx="0" cy="0"/>
          <a:chOff x="0" y="0"/>
          <a:chExt cx="0" cy="0"/>
        </a:xfrm>
      </p:grpSpPr>
      <p:sp>
        <p:nvSpPr>
          <p:cNvPr id="70" name="Google Shape;70;p17"/>
          <p:cNvSpPr txBox="1">
            <a:spLocks noGrp="1"/>
          </p:cNvSpPr>
          <p:nvPr>
            <p:ph type="ctrTitle"/>
          </p:nvPr>
        </p:nvSpPr>
        <p:spPr>
          <a:xfrm>
            <a:off x="685801" y="1122365"/>
            <a:ext cx="7772400" cy="2387700"/>
          </a:xfrm>
          <a:prstGeom prst="rect">
            <a:avLst/>
          </a:prstGeom>
          <a:noFill/>
          <a:ln>
            <a:noFill/>
          </a:ln>
        </p:spPr>
        <p:txBody>
          <a:bodyPr spcFirstLastPara="1" wrap="square" lIns="60950" tIns="30475" rIns="60950" bIns="30475"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71" name="Google Shape;71;p17"/>
          <p:cNvSpPr txBox="1">
            <a:spLocks noGrp="1"/>
          </p:cNvSpPr>
          <p:nvPr>
            <p:ph type="subTitle" idx="1"/>
          </p:nvPr>
        </p:nvSpPr>
        <p:spPr>
          <a:xfrm>
            <a:off x="1143001" y="3602042"/>
            <a:ext cx="6858000" cy="1655700"/>
          </a:xfrm>
          <a:prstGeom prst="rect">
            <a:avLst/>
          </a:prstGeom>
          <a:noFill/>
          <a:ln>
            <a:noFill/>
          </a:ln>
        </p:spPr>
        <p:txBody>
          <a:bodyPr spcFirstLastPara="1" wrap="square" lIns="60950" tIns="30475" rIns="60950" bIns="30475"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2" name="Google Shape;72;p17"/>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73" name="Google Shape;73;p17"/>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74" name="Google Shape;74;p17"/>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77" name="Google Shape;77;p18"/>
          <p:cNvSpPr txBox="1">
            <a:spLocks noGrp="1"/>
          </p:cNvSpPr>
          <p:nvPr>
            <p:ph type="body" idx="1"/>
          </p:nvPr>
        </p:nvSpPr>
        <p:spPr>
          <a:xfrm>
            <a:off x="628651" y="1825627"/>
            <a:ext cx="7886700" cy="43512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78" name="Google Shape;78;p18"/>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79" name="Google Shape;79;p18"/>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80" name="Google Shape;80;p18"/>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623889" y="1709742"/>
            <a:ext cx="7886700" cy="2852700"/>
          </a:xfrm>
          <a:prstGeom prst="rect">
            <a:avLst/>
          </a:prstGeom>
          <a:noFill/>
          <a:ln>
            <a:noFill/>
          </a:ln>
        </p:spPr>
        <p:txBody>
          <a:bodyPr spcFirstLastPara="1" wrap="square" lIns="60950" tIns="30475" rIns="60950" bIns="30475"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83" name="Google Shape;83;p19"/>
          <p:cNvSpPr txBox="1">
            <a:spLocks noGrp="1"/>
          </p:cNvSpPr>
          <p:nvPr>
            <p:ph type="body" idx="1"/>
          </p:nvPr>
        </p:nvSpPr>
        <p:spPr>
          <a:xfrm>
            <a:off x="623889" y="4589471"/>
            <a:ext cx="7886700" cy="1500300"/>
          </a:xfrm>
          <a:prstGeom prst="rect">
            <a:avLst/>
          </a:prstGeom>
          <a:noFill/>
          <a:ln>
            <a:noFill/>
          </a:ln>
        </p:spPr>
        <p:txBody>
          <a:bodyPr spcFirstLastPara="1" wrap="square" lIns="60950" tIns="30475" rIns="60950" bIns="30475"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4" name="Google Shape;84;p19"/>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85" name="Google Shape;85;p19"/>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86" name="Google Shape;86;p19"/>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89" name="Google Shape;89;p20"/>
          <p:cNvSpPr txBox="1">
            <a:spLocks noGrp="1"/>
          </p:cNvSpPr>
          <p:nvPr>
            <p:ph type="body" idx="1"/>
          </p:nvPr>
        </p:nvSpPr>
        <p:spPr>
          <a:xfrm>
            <a:off x="628651" y="1825627"/>
            <a:ext cx="3886200" cy="43512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90" name="Google Shape;90;p20"/>
          <p:cNvSpPr txBox="1">
            <a:spLocks noGrp="1"/>
          </p:cNvSpPr>
          <p:nvPr>
            <p:ph type="body" idx="2"/>
          </p:nvPr>
        </p:nvSpPr>
        <p:spPr>
          <a:xfrm>
            <a:off x="4629154" y="1825627"/>
            <a:ext cx="3886200" cy="43512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91" name="Google Shape;91;p20"/>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92" name="Google Shape;92;p20"/>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93" name="Google Shape;93;p20"/>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62984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96" name="Google Shape;96;p21"/>
          <p:cNvSpPr txBox="1">
            <a:spLocks noGrp="1"/>
          </p:cNvSpPr>
          <p:nvPr>
            <p:ph type="body" idx="1"/>
          </p:nvPr>
        </p:nvSpPr>
        <p:spPr>
          <a:xfrm>
            <a:off x="629842" y="1681166"/>
            <a:ext cx="3868200" cy="823800"/>
          </a:xfrm>
          <a:prstGeom prst="rect">
            <a:avLst/>
          </a:prstGeom>
          <a:noFill/>
          <a:ln>
            <a:noFill/>
          </a:ln>
        </p:spPr>
        <p:txBody>
          <a:bodyPr spcFirstLastPara="1" wrap="square" lIns="60950" tIns="30475" rIns="60950" bIns="30475"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7" name="Google Shape;97;p21"/>
          <p:cNvSpPr txBox="1">
            <a:spLocks noGrp="1"/>
          </p:cNvSpPr>
          <p:nvPr>
            <p:ph type="body" idx="2"/>
          </p:nvPr>
        </p:nvSpPr>
        <p:spPr>
          <a:xfrm>
            <a:off x="629842" y="2505078"/>
            <a:ext cx="3868200" cy="36846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98" name="Google Shape;98;p21"/>
          <p:cNvSpPr txBox="1">
            <a:spLocks noGrp="1"/>
          </p:cNvSpPr>
          <p:nvPr>
            <p:ph type="body" idx="3"/>
          </p:nvPr>
        </p:nvSpPr>
        <p:spPr>
          <a:xfrm>
            <a:off x="4629155" y="1681166"/>
            <a:ext cx="3887400" cy="823800"/>
          </a:xfrm>
          <a:prstGeom prst="rect">
            <a:avLst/>
          </a:prstGeom>
          <a:noFill/>
          <a:ln>
            <a:noFill/>
          </a:ln>
        </p:spPr>
        <p:txBody>
          <a:bodyPr spcFirstLastPara="1" wrap="square" lIns="60950" tIns="30475" rIns="60950" bIns="30475"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9" name="Google Shape;99;p21"/>
          <p:cNvSpPr txBox="1">
            <a:spLocks noGrp="1"/>
          </p:cNvSpPr>
          <p:nvPr>
            <p:ph type="body" idx="4"/>
          </p:nvPr>
        </p:nvSpPr>
        <p:spPr>
          <a:xfrm>
            <a:off x="4629155" y="2505078"/>
            <a:ext cx="3887400" cy="36846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100" name="Google Shape;100;p21"/>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01" name="Google Shape;101;p21"/>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02" name="Google Shape;102;p21"/>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105" name="Google Shape;105;p22"/>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06" name="Google Shape;106;p22"/>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07" name="Google Shape;107;p22"/>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08"/>
        <p:cNvGrpSpPr/>
        <p:nvPr/>
      </p:nvGrpSpPr>
      <p:grpSpPr>
        <a:xfrm>
          <a:off x="0" y="0"/>
          <a:ext cx="0" cy="0"/>
          <a:chOff x="0" y="0"/>
          <a:chExt cx="0" cy="0"/>
        </a:xfrm>
      </p:grpSpPr>
      <p:sp>
        <p:nvSpPr>
          <p:cNvPr id="109" name="Google Shape;109;p23"/>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10" name="Google Shape;110;p23"/>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11" name="Google Shape;111;p23"/>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112"/>
        <p:cNvGrpSpPr/>
        <p:nvPr/>
      </p:nvGrpSpPr>
      <p:grpSpPr>
        <a:xfrm>
          <a:off x="0" y="0"/>
          <a:ext cx="0" cy="0"/>
          <a:chOff x="0" y="0"/>
          <a:chExt cx="0" cy="0"/>
        </a:xfrm>
      </p:grpSpPr>
      <p:sp>
        <p:nvSpPr>
          <p:cNvPr id="113" name="Google Shape;113;p24"/>
          <p:cNvSpPr txBox="1">
            <a:spLocks noGrp="1"/>
          </p:cNvSpPr>
          <p:nvPr>
            <p:ph type="title"/>
          </p:nvPr>
        </p:nvSpPr>
        <p:spPr>
          <a:xfrm>
            <a:off x="629841" y="457200"/>
            <a:ext cx="2949300" cy="1600200"/>
          </a:xfrm>
          <a:prstGeom prst="rect">
            <a:avLst/>
          </a:prstGeom>
          <a:noFill/>
          <a:ln>
            <a:noFill/>
          </a:ln>
        </p:spPr>
        <p:txBody>
          <a:bodyPr spcFirstLastPara="1" wrap="square" lIns="60950" tIns="30475" rIns="60950" bIns="30475"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114" name="Google Shape;114;p24"/>
          <p:cNvSpPr txBox="1">
            <a:spLocks noGrp="1"/>
          </p:cNvSpPr>
          <p:nvPr>
            <p:ph type="body" idx="1"/>
          </p:nvPr>
        </p:nvSpPr>
        <p:spPr>
          <a:xfrm>
            <a:off x="3887395" y="987428"/>
            <a:ext cx="4629300" cy="4873500"/>
          </a:xfrm>
          <a:prstGeom prst="rect">
            <a:avLst/>
          </a:prstGeom>
          <a:noFill/>
          <a:ln>
            <a:noFill/>
          </a:ln>
        </p:spPr>
        <p:txBody>
          <a:bodyPr spcFirstLastPara="1" wrap="square" lIns="60950" tIns="30475" rIns="60950" bIns="30475"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5" name="Google Shape;115;p24"/>
          <p:cNvSpPr txBox="1">
            <a:spLocks noGrp="1"/>
          </p:cNvSpPr>
          <p:nvPr>
            <p:ph type="body" idx="2"/>
          </p:nvPr>
        </p:nvSpPr>
        <p:spPr>
          <a:xfrm>
            <a:off x="629841" y="2057403"/>
            <a:ext cx="2949300" cy="3811500"/>
          </a:xfrm>
          <a:prstGeom prst="rect">
            <a:avLst/>
          </a:prstGeom>
          <a:noFill/>
          <a:ln>
            <a:noFill/>
          </a:ln>
        </p:spPr>
        <p:txBody>
          <a:bodyPr spcFirstLastPara="1" wrap="square" lIns="60950" tIns="30475" rIns="60950" bIns="30475"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6" name="Google Shape;116;p24"/>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17" name="Google Shape;117;p24"/>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18" name="Google Shape;118;p24"/>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629841" y="457200"/>
            <a:ext cx="2949300" cy="1600200"/>
          </a:xfrm>
          <a:prstGeom prst="rect">
            <a:avLst/>
          </a:prstGeom>
          <a:noFill/>
          <a:ln>
            <a:noFill/>
          </a:ln>
        </p:spPr>
        <p:txBody>
          <a:bodyPr spcFirstLastPara="1" wrap="square" lIns="60950" tIns="30475" rIns="60950" bIns="30475"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121" name="Google Shape;121;p25"/>
          <p:cNvSpPr>
            <a:spLocks noGrp="1"/>
          </p:cNvSpPr>
          <p:nvPr>
            <p:ph type="pic" idx="2"/>
          </p:nvPr>
        </p:nvSpPr>
        <p:spPr>
          <a:xfrm>
            <a:off x="3887395" y="987428"/>
            <a:ext cx="4629300" cy="4873500"/>
          </a:xfrm>
          <a:prstGeom prst="rect">
            <a:avLst/>
          </a:prstGeom>
          <a:noFill/>
          <a:ln>
            <a:noFill/>
          </a:ln>
        </p:spPr>
        <p:txBody>
          <a:bodyPr spcFirstLastPara="1" wrap="square" lIns="60950" tIns="30475" rIns="60950" bIns="30475"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2" name="Google Shape;122;p25"/>
          <p:cNvSpPr txBox="1">
            <a:spLocks noGrp="1"/>
          </p:cNvSpPr>
          <p:nvPr>
            <p:ph type="body" idx="1"/>
          </p:nvPr>
        </p:nvSpPr>
        <p:spPr>
          <a:xfrm>
            <a:off x="629841" y="2057403"/>
            <a:ext cx="2949300" cy="3811500"/>
          </a:xfrm>
          <a:prstGeom prst="rect">
            <a:avLst/>
          </a:prstGeom>
          <a:noFill/>
          <a:ln>
            <a:noFill/>
          </a:ln>
        </p:spPr>
        <p:txBody>
          <a:bodyPr spcFirstLastPara="1" wrap="square" lIns="60950" tIns="30475" rIns="60950" bIns="30475"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3" name="Google Shape;123;p25"/>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24" name="Google Shape;124;p25"/>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25" name="Google Shape;125;p25"/>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128" name="Google Shape;128;p26"/>
          <p:cNvSpPr txBox="1">
            <a:spLocks noGrp="1"/>
          </p:cNvSpPr>
          <p:nvPr>
            <p:ph type="body" idx="1"/>
          </p:nvPr>
        </p:nvSpPr>
        <p:spPr>
          <a:xfrm rot="5400000">
            <a:off x="2396408" y="57877"/>
            <a:ext cx="4351200" cy="78867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129" name="Google Shape;129;p26"/>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30" name="Google Shape;130;p26"/>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31" name="Google Shape;131;p26"/>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rot="5400000">
            <a:off x="4623608" y="2285275"/>
            <a:ext cx="5811900" cy="19716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134" name="Google Shape;134;p27"/>
          <p:cNvSpPr txBox="1">
            <a:spLocks noGrp="1"/>
          </p:cNvSpPr>
          <p:nvPr>
            <p:ph type="body" idx="1"/>
          </p:nvPr>
        </p:nvSpPr>
        <p:spPr>
          <a:xfrm rot="5400000">
            <a:off x="623032" y="370675"/>
            <a:ext cx="5811900" cy="58008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135" name="Google Shape;135;p27"/>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36" name="Google Shape;136;p27"/>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137" name="Google Shape;137;p27"/>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箇条書きスライド - 画面いっぱい">
  <p:cSld name="箇条書きスライド - 画面いっぱい">
    <p:spTree>
      <p:nvGrpSpPr>
        <p:cNvPr id="1" name="Shape 234"/>
        <p:cNvGrpSpPr/>
        <p:nvPr/>
      </p:nvGrpSpPr>
      <p:grpSpPr>
        <a:xfrm>
          <a:off x="0" y="0"/>
          <a:ext cx="0" cy="0"/>
          <a:chOff x="0" y="0"/>
          <a:chExt cx="0" cy="0"/>
        </a:xfrm>
      </p:grpSpPr>
      <p:sp>
        <p:nvSpPr>
          <p:cNvPr id="235" name="Google Shape;235;p43"/>
          <p:cNvSpPr txBox="1">
            <a:spLocks noGrp="1"/>
          </p:cNvSpPr>
          <p:nvPr>
            <p:ph type="title"/>
          </p:nvPr>
        </p:nvSpPr>
        <p:spPr>
          <a:xfrm>
            <a:off x="628651" y="365127"/>
            <a:ext cx="7886700" cy="5433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2100"/>
              <a:buFont typeface="Calibri"/>
              <a:buNone/>
              <a:defRPr sz="21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236" name="Google Shape;236;p43"/>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237" name="Google Shape;237;p43"/>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38" name="Google Shape;238;p43"/>
          <p:cNvSpPr txBox="1">
            <a:spLocks noGrp="1"/>
          </p:cNvSpPr>
          <p:nvPr>
            <p:ph type="body" idx="1"/>
          </p:nvPr>
        </p:nvSpPr>
        <p:spPr>
          <a:xfrm>
            <a:off x="1314451" y="1033094"/>
            <a:ext cx="6515100" cy="5382600"/>
          </a:xfrm>
          <a:prstGeom prst="rect">
            <a:avLst/>
          </a:prstGeom>
          <a:noFill/>
          <a:ln>
            <a:noFill/>
          </a:ln>
        </p:spPr>
        <p:txBody>
          <a:bodyPr spcFirstLastPara="1" wrap="square" lIns="60950" tIns="30475" rIns="60950" bIns="30475" anchor="ctr" anchorCtr="0">
            <a:noAutofit/>
          </a:bodyPr>
          <a:lstStyle>
            <a:lvl1pPr marL="457200" lvl="0" indent="-330200" algn="l">
              <a:lnSpc>
                <a:spcPct val="120000"/>
              </a:lnSpc>
              <a:spcBef>
                <a:spcPts val="1200"/>
              </a:spcBef>
              <a:spcAft>
                <a:spcPts val="0"/>
              </a:spcAft>
              <a:buClr>
                <a:schemeClr val="accent1"/>
              </a:buClr>
              <a:buSzPts val="1600"/>
              <a:buFont typeface="Noto Sans Symbols"/>
              <a:buChar char="■"/>
              <a:defRPr sz="1600"/>
            </a:lvl1pPr>
            <a:lvl2pPr marL="914400" lvl="1" indent="-381000" algn="l">
              <a:lnSpc>
                <a:spcPct val="120000"/>
              </a:lnSpc>
              <a:spcBef>
                <a:spcPts val="500"/>
              </a:spcBef>
              <a:spcAft>
                <a:spcPts val="0"/>
              </a:spcAft>
              <a:buClr>
                <a:schemeClr val="dk1"/>
              </a:buClr>
              <a:buSzPts val="2400"/>
              <a:buChar char="•"/>
              <a:defRPr/>
            </a:lvl2pPr>
            <a:lvl3pPr marL="1371600" lvl="2" indent="-355600" algn="l">
              <a:lnSpc>
                <a:spcPct val="120000"/>
              </a:lnSpc>
              <a:spcBef>
                <a:spcPts val="500"/>
              </a:spcBef>
              <a:spcAft>
                <a:spcPts val="0"/>
              </a:spcAft>
              <a:buClr>
                <a:schemeClr val="dk2"/>
              </a:buClr>
              <a:buSzPts val="2000"/>
              <a:buChar char="•"/>
              <a:defRPr>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箇条書きスライド - 見出しあり">
  <p:cSld name="箇条書きスライド - 見出しあり">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241" name="Google Shape;241;p44"/>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242" name="Google Shape;242;p44"/>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43" name="Google Shape;243;p44"/>
          <p:cNvSpPr txBox="1">
            <a:spLocks noGrp="1"/>
          </p:cNvSpPr>
          <p:nvPr>
            <p:ph type="body" idx="1"/>
          </p:nvPr>
        </p:nvSpPr>
        <p:spPr>
          <a:xfrm>
            <a:off x="645008" y="2173096"/>
            <a:ext cx="6515100" cy="1558200"/>
          </a:xfrm>
          <a:prstGeom prst="rect">
            <a:avLst/>
          </a:prstGeom>
          <a:noFill/>
          <a:ln>
            <a:noFill/>
          </a:ln>
        </p:spPr>
        <p:txBody>
          <a:bodyPr spcFirstLastPara="1" wrap="square" lIns="60950" tIns="30475" rIns="60950" bIns="30475" anchor="t" anchorCtr="0">
            <a:noAutofit/>
          </a:bodyPr>
          <a:lstStyle>
            <a:lvl1pPr marL="457200" lvl="0" indent="-317500" algn="l">
              <a:lnSpc>
                <a:spcPct val="120000"/>
              </a:lnSpc>
              <a:spcBef>
                <a:spcPts val="600"/>
              </a:spcBef>
              <a:spcAft>
                <a:spcPts val="0"/>
              </a:spcAft>
              <a:buClr>
                <a:schemeClr val="accent1"/>
              </a:buClr>
              <a:buSzPts val="1400"/>
              <a:buFont typeface="Noto Sans Symbols"/>
              <a:buChar char="■"/>
              <a:defRPr sz="1400"/>
            </a:lvl1pPr>
            <a:lvl2pPr marL="914400" lvl="1" indent="-381000" algn="l">
              <a:lnSpc>
                <a:spcPct val="120000"/>
              </a:lnSpc>
              <a:spcBef>
                <a:spcPts val="500"/>
              </a:spcBef>
              <a:spcAft>
                <a:spcPts val="0"/>
              </a:spcAft>
              <a:buClr>
                <a:schemeClr val="dk1"/>
              </a:buClr>
              <a:buSzPts val="2400"/>
              <a:buChar char="•"/>
              <a:defRPr/>
            </a:lvl2pPr>
            <a:lvl3pPr marL="1371600" lvl="2" indent="-355600" algn="l">
              <a:lnSpc>
                <a:spcPct val="120000"/>
              </a:lnSpc>
              <a:spcBef>
                <a:spcPts val="500"/>
              </a:spcBef>
              <a:spcAft>
                <a:spcPts val="0"/>
              </a:spcAft>
              <a:buClr>
                <a:schemeClr val="dk2"/>
              </a:buClr>
              <a:buSzPts val="2000"/>
              <a:buChar char="•"/>
              <a:defRPr>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244" name="Google Shape;244;p44"/>
          <p:cNvCxnSpPr/>
          <p:nvPr/>
        </p:nvCxnSpPr>
        <p:spPr>
          <a:xfrm>
            <a:off x="645008" y="2113820"/>
            <a:ext cx="7829700" cy="0"/>
          </a:xfrm>
          <a:prstGeom prst="straightConnector1">
            <a:avLst/>
          </a:prstGeom>
          <a:noFill/>
          <a:ln w="9525" cap="flat" cmpd="sng">
            <a:solidFill>
              <a:schemeClr val="accent1"/>
            </a:solidFill>
            <a:prstDash val="solid"/>
            <a:miter lim="800000"/>
            <a:headEnd type="none" w="sm" len="sm"/>
            <a:tailEnd type="none" w="sm" len="sm"/>
          </a:ln>
        </p:spPr>
      </p:cxnSp>
      <p:sp>
        <p:nvSpPr>
          <p:cNvPr id="245" name="Google Shape;245;p44"/>
          <p:cNvSpPr txBox="1">
            <a:spLocks noGrp="1"/>
          </p:cNvSpPr>
          <p:nvPr>
            <p:ph type="body" idx="2"/>
          </p:nvPr>
        </p:nvSpPr>
        <p:spPr>
          <a:xfrm>
            <a:off x="645008" y="1469662"/>
            <a:ext cx="6515100" cy="588000"/>
          </a:xfrm>
          <a:prstGeom prst="rect">
            <a:avLst/>
          </a:prstGeom>
          <a:noFill/>
          <a:ln>
            <a:noFill/>
          </a:ln>
        </p:spPr>
        <p:txBody>
          <a:bodyPr spcFirstLastPara="1" wrap="square" lIns="60950" tIns="30475" rIns="60950" bIns="30475" anchor="b" anchorCtr="0">
            <a:noAutofit/>
          </a:bodyPr>
          <a:lstStyle>
            <a:lvl1pPr marL="457200" lvl="0" indent="-228600" algn="l">
              <a:lnSpc>
                <a:spcPct val="100000"/>
              </a:lnSpc>
              <a:spcBef>
                <a:spcPts val="0"/>
              </a:spcBef>
              <a:spcAft>
                <a:spcPts val="0"/>
              </a:spcAft>
              <a:buClr>
                <a:schemeClr val="accent1"/>
              </a:buClr>
              <a:buSzPts val="1800"/>
              <a:buNone/>
              <a:defRPr sz="1800">
                <a:solidFill>
                  <a:schemeClr val="accent1"/>
                </a:solidFill>
                <a:latin typeface="Calibri"/>
                <a:ea typeface="Calibri"/>
                <a:cs typeface="Calibri"/>
                <a:sym typeface="Calibri"/>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246" name="Google Shape;246;p44"/>
          <p:cNvSpPr txBox="1">
            <a:spLocks noGrp="1"/>
          </p:cNvSpPr>
          <p:nvPr>
            <p:ph type="body" idx="3"/>
          </p:nvPr>
        </p:nvSpPr>
        <p:spPr>
          <a:xfrm>
            <a:off x="645008" y="4548102"/>
            <a:ext cx="6515100" cy="1558200"/>
          </a:xfrm>
          <a:prstGeom prst="rect">
            <a:avLst/>
          </a:prstGeom>
          <a:noFill/>
          <a:ln>
            <a:noFill/>
          </a:ln>
        </p:spPr>
        <p:txBody>
          <a:bodyPr spcFirstLastPara="1" wrap="square" lIns="60950" tIns="30475" rIns="60950" bIns="30475" anchor="t" anchorCtr="0">
            <a:noAutofit/>
          </a:bodyPr>
          <a:lstStyle>
            <a:lvl1pPr marL="457200" lvl="0" indent="-317500" algn="l">
              <a:lnSpc>
                <a:spcPct val="120000"/>
              </a:lnSpc>
              <a:spcBef>
                <a:spcPts val="600"/>
              </a:spcBef>
              <a:spcAft>
                <a:spcPts val="0"/>
              </a:spcAft>
              <a:buClr>
                <a:schemeClr val="accent1"/>
              </a:buClr>
              <a:buSzPts val="1400"/>
              <a:buFont typeface="Noto Sans Symbols"/>
              <a:buChar char="■"/>
              <a:defRPr sz="1400"/>
            </a:lvl1pPr>
            <a:lvl2pPr marL="914400" lvl="1" indent="-381000" algn="l">
              <a:lnSpc>
                <a:spcPct val="120000"/>
              </a:lnSpc>
              <a:spcBef>
                <a:spcPts val="500"/>
              </a:spcBef>
              <a:spcAft>
                <a:spcPts val="0"/>
              </a:spcAft>
              <a:buClr>
                <a:schemeClr val="dk1"/>
              </a:buClr>
              <a:buSzPts val="2400"/>
              <a:buChar char="•"/>
              <a:defRPr/>
            </a:lvl2pPr>
            <a:lvl3pPr marL="1371600" lvl="2" indent="-355600" algn="l">
              <a:lnSpc>
                <a:spcPct val="120000"/>
              </a:lnSpc>
              <a:spcBef>
                <a:spcPts val="500"/>
              </a:spcBef>
              <a:spcAft>
                <a:spcPts val="0"/>
              </a:spcAft>
              <a:buClr>
                <a:schemeClr val="dk2"/>
              </a:buClr>
              <a:buSzPts val="2000"/>
              <a:buChar char="•"/>
              <a:defRPr>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247" name="Google Shape;247;p44"/>
          <p:cNvCxnSpPr/>
          <p:nvPr/>
        </p:nvCxnSpPr>
        <p:spPr>
          <a:xfrm>
            <a:off x="645008" y="4500471"/>
            <a:ext cx="7829700" cy="0"/>
          </a:xfrm>
          <a:prstGeom prst="straightConnector1">
            <a:avLst/>
          </a:prstGeom>
          <a:noFill/>
          <a:ln w="9525" cap="flat" cmpd="sng">
            <a:solidFill>
              <a:schemeClr val="accent1"/>
            </a:solidFill>
            <a:prstDash val="solid"/>
            <a:miter lim="800000"/>
            <a:headEnd type="none" w="sm" len="sm"/>
            <a:tailEnd type="none" w="sm" len="sm"/>
          </a:ln>
        </p:spPr>
      </p:cxnSp>
      <p:sp>
        <p:nvSpPr>
          <p:cNvPr id="248" name="Google Shape;248;p44"/>
          <p:cNvSpPr txBox="1">
            <a:spLocks noGrp="1"/>
          </p:cNvSpPr>
          <p:nvPr>
            <p:ph type="body" idx="4"/>
          </p:nvPr>
        </p:nvSpPr>
        <p:spPr>
          <a:xfrm>
            <a:off x="645008" y="3854346"/>
            <a:ext cx="6515100" cy="588000"/>
          </a:xfrm>
          <a:prstGeom prst="rect">
            <a:avLst/>
          </a:prstGeom>
          <a:noFill/>
          <a:ln>
            <a:noFill/>
          </a:ln>
        </p:spPr>
        <p:txBody>
          <a:bodyPr spcFirstLastPara="1" wrap="square" lIns="60950" tIns="30475" rIns="60950" bIns="30475" anchor="b" anchorCtr="0">
            <a:noAutofit/>
          </a:bodyPr>
          <a:lstStyle>
            <a:lvl1pPr marL="457200" lvl="0" indent="-228600" algn="l">
              <a:lnSpc>
                <a:spcPct val="100000"/>
              </a:lnSpc>
              <a:spcBef>
                <a:spcPts val="0"/>
              </a:spcBef>
              <a:spcAft>
                <a:spcPts val="0"/>
              </a:spcAft>
              <a:buClr>
                <a:schemeClr val="accent1"/>
              </a:buClr>
              <a:buSzPts val="1800"/>
              <a:buNone/>
              <a:defRPr sz="1800">
                <a:solidFill>
                  <a:schemeClr val="accent1"/>
                </a:solidFill>
                <a:latin typeface="Calibri"/>
                <a:ea typeface="Calibri"/>
                <a:cs typeface="Calibri"/>
                <a:sym typeface="Calibri"/>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箇条書きスライド - 見出しあり">
  <p:cSld name="2_箇条書きスライド - 見出しあり">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251" name="Google Shape;251;p45"/>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252" name="Google Shape;252;p45"/>
          <p:cNvSpPr txBox="1">
            <a:spLocks noGrp="1"/>
          </p:cNvSpPr>
          <p:nvPr>
            <p:ph type="body" idx="1"/>
          </p:nvPr>
        </p:nvSpPr>
        <p:spPr>
          <a:xfrm>
            <a:off x="645008" y="2053551"/>
            <a:ext cx="6515100" cy="975000"/>
          </a:xfrm>
          <a:prstGeom prst="rect">
            <a:avLst/>
          </a:prstGeom>
          <a:noFill/>
          <a:ln>
            <a:noFill/>
          </a:ln>
        </p:spPr>
        <p:txBody>
          <a:bodyPr spcFirstLastPara="1" wrap="square" lIns="60950" tIns="30475" rIns="60950" bIns="30475" anchor="t" anchorCtr="0">
            <a:noAutofit/>
          </a:bodyPr>
          <a:lstStyle>
            <a:lvl1pPr marL="457200" lvl="0" indent="-317500" algn="l">
              <a:lnSpc>
                <a:spcPct val="120000"/>
              </a:lnSpc>
              <a:spcBef>
                <a:spcPts val="600"/>
              </a:spcBef>
              <a:spcAft>
                <a:spcPts val="0"/>
              </a:spcAft>
              <a:buClr>
                <a:schemeClr val="accent1"/>
              </a:buClr>
              <a:buSzPts val="1400"/>
              <a:buFont typeface="Noto Sans Symbols"/>
              <a:buChar char="■"/>
              <a:defRPr sz="1400"/>
            </a:lvl1pPr>
            <a:lvl2pPr marL="914400" lvl="1" indent="-311150" algn="l">
              <a:lnSpc>
                <a:spcPct val="120000"/>
              </a:lnSpc>
              <a:spcBef>
                <a:spcPts val="500"/>
              </a:spcBef>
              <a:spcAft>
                <a:spcPts val="0"/>
              </a:spcAft>
              <a:buClr>
                <a:schemeClr val="dk1"/>
              </a:buClr>
              <a:buSzPts val="1300"/>
              <a:buChar char="•"/>
              <a:defRPr sz="1300"/>
            </a:lvl2pPr>
            <a:lvl3pPr marL="1371600" lvl="2" indent="-304800" algn="l">
              <a:lnSpc>
                <a:spcPct val="120000"/>
              </a:lnSpc>
              <a:spcBef>
                <a:spcPts val="500"/>
              </a:spcBef>
              <a:spcAft>
                <a:spcPts val="0"/>
              </a:spcAft>
              <a:buClr>
                <a:schemeClr val="dk2"/>
              </a:buClr>
              <a:buSzPts val="1200"/>
              <a:buChar char="•"/>
              <a:defRPr sz="1200">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253" name="Google Shape;253;p45"/>
          <p:cNvCxnSpPr/>
          <p:nvPr/>
        </p:nvCxnSpPr>
        <p:spPr>
          <a:xfrm>
            <a:off x="645008" y="1994275"/>
            <a:ext cx="7829700" cy="0"/>
          </a:xfrm>
          <a:prstGeom prst="straightConnector1">
            <a:avLst/>
          </a:prstGeom>
          <a:noFill/>
          <a:ln w="9525" cap="flat" cmpd="sng">
            <a:solidFill>
              <a:schemeClr val="accent1"/>
            </a:solidFill>
            <a:prstDash val="solid"/>
            <a:miter lim="800000"/>
            <a:headEnd type="none" w="sm" len="sm"/>
            <a:tailEnd type="none" w="sm" len="sm"/>
          </a:ln>
        </p:spPr>
      </p:cxnSp>
      <p:sp>
        <p:nvSpPr>
          <p:cNvPr id="254" name="Google Shape;254;p45"/>
          <p:cNvSpPr txBox="1">
            <a:spLocks noGrp="1"/>
          </p:cNvSpPr>
          <p:nvPr>
            <p:ph type="body" idx="2"/>
          </p:nvPr>
        </p:nvSpPr>
        <p:spPr>
          <a:xfrm>
            <a:off x="645008" y="1350117"/>
            <a:ext cx="6515100" cy="588000"/>
          </a:xfrm>
          <a:prstGeom prst="rect">
            <a:avLst/>
          </a:prstGeom>
          <a:noFill/>
          <a:ln>
            <a:noFill/>
          </a:ln>
        </p:spPr>
        <p:txBody>
          <a:bodyPr spcFirstLastPara="1" wrap="square" lIns="60950" tIns="30475" rIns="60950" bIns="30475" anchor="b" anchorCtr="0">
            <a:noAutofit/>
          </a:bodyPr>
          <a:lstStyle>
            <a:lvl1pPr marL="457200" lvl="0" indent="-228600" algn="l">
              <a:lnSpc>
                <a:spcPct val="100000"/>
              </a:lnSpc>
              <a:spcBef>
                <a:spcPts val="0"/>
              </a:spcBef>
              <a:spcAft>
                <a:spcPts val="0"/>
              </a:spcAft>
              <a:buClr>
                <a:schemeClr val="accent1"/>
              </a:buClr>
              <a:buSzPts val="1800"/>
              <a:buNone/>
              <a:defRPr sz="1800">
                <a:solidFill>
                  <a:schemeClr val="accent1"/>
                </a:solidFill>
                <a:latin typeface="Calibri"/>
                <a:ea typeface="Calibri"/>
                <a:cs typeface="Calibri"/>
                <a:sym typeface="Calibri"/>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箇条書きスライド - 見出しあり">
  <p:cSld name="1_箇条書きスライド - 見出しあり">
    <p:spTree>
      <p:nvGrpSpPr>
        <p:cNvPr id="1" name="Shape 255"/>
        <p:cNvGrpSpPr/>
        <p:nvPr/>
      </p:nvGrpSpPr>
      <p:grpSpPr>
        <a:xfrm>
          <a:off x="0" y="0"/>
          <a:ext cx="0" cy="0"/>
          <a:chOff x="0" y="0"/>
          <a:chExt cx="0" cy="0"/>
        </a:xfrm>
      </p:grpSpPr>
      <p:sp>
        <p:nvSpPr>
          <p:cNvPr id="256" name="Google Shape;256;p46"/>
          <p:cNvSpPr txBox="1">
            <a:spLocks noGrp="1"/>
          </p:cNvSpPr>
          <p:nvPr>
            <p:ph type="title"/>
          </p:nvPr>
        </p:nvSpPr>
        <p:spPr>
          <a:xfrm>
            <a:off x="628651" y="365127"/>
            <a:ext cx="7886700" cy="5592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257" name="Google Shape;257;p46"/>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258" name="Google Shape;258;p46"/>
          <p:cNvSpPr txBox="1">
            <a:spLocks noGrp="1"/>
          </p:cNvSpPr>
          <p:nvPr>
            <p:ph type="body" idx="1"/>
          </p:nvPr>
        </p:nvSpPr>
        <p:spPr>
          <a:xfrm>
            <a:off x="645008" y="1922051"/>
            <a:ext cx="6515100" cy="975000"/>
          </a:xfrm>
          <a:prstGeom prst="rect">
            <a:avLst/>
          </a:prstGeom>
          <a:noFill/>
          <a:ln>
            <a:noFill/>
          </a:ln>
        </p:spPr>
        <p:txBody>
          <a:bodyPr spcFirstLastPara="1" wrap="square" lIns="60950" tIns="30475" rIns="60950" bIns="30475" anchor="t" anchorCtr="0">
            <a:noAutofit/>
          </a:bodyPr>
          <a:lstStyle>
            <a:lvl1pPr marL="457200" lvl="0" indent="-317500" algn="l">
              <a:lnSpc>
                <a:spcPct val="120000"/>
              </a:lnSpc>
              <a:spcBef>
                <a:spcPts val="600"/>
              </a:spcBef>
              <a:spcAft>
                <a:spcPts val="0"/>
              </a:spcAft>
              <a:buClr>
                <a:schemeClr val="accent1"/>
              </a:buClr>
              <a:buSzPts val="1400"/>
              <a:buFont typeface="Noto Sans Symbols"/>
              <a:buChar char="■"/>
              <a:defRPr sz="1400"/>
            </a:lvl1pPr>
            <a:lvl2pPr marL="914400" lvl="1" indent="-311150" algn="l">
              <a:lnSpc>
                <a:spcPct val="120000"/>
              </a:lnSpc>
              <a:spcBef>
                <a:spcPts val="500"/>
              </a:spcBef>
              <a:spcAft>
                <a:spcPts val="0"/>
              </a:spcAft>
              <a:buClr>
                <a:schemeClr val="dk1"/>
              </a:buClr>
              <a:buSzPts val="1300"/>
              <a:buChar char="•"/>
              <a:defRPr sz="1300"/>
            </a:lvl2pPr>
            <a:lvl3pPr marL="1371600" lvl="2" indent="-304800" algn="l">
              <a:lnSpc>
                <a:spcPct val="120000"/>
              </a:lnSpc>
              <a:spcBef>
                <a:spcPts val="500"/>
              </a:spcBef>
              <a:spcAft>
                <a:spcPts val="0"/>
              </a:spcAft>
              <a:buClr>
                <a:schemeClr val="dk2"/>
              </a:buClr>
              <a:buSzPts val="1200"/>
              <a:buChar char="•"/>
              <a:defRPr sz="1200">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259" name="Google Shape;259;p46"/>
          <p:cNvCxnSpPr/>
          <p:nvPr/>
        </p:nvCxnSpPr>
        <p:spPr>
          <a:xfrm>
            <a:off x="645008" y="1862775"/>
            <a:ext cx="7829700" cy="0"/>
          </a:xfrm>
          <a:prstGeom prst="straightConnector1">
            <a:avLst/>
          </a:prstGeom>
          <a:noFill/>
          <a:ln w="9525" cap="flat" cmpd="sng">
            <a:solidFill>
              <a:schemeClr val="accent1"/>
            </a:solidFill>
            <a:prstDash val="solid"/>
            <a:miter lim="800000"/>
            <a:headEnd type="none" w="sm" len="sm"/>
            <a:tailEnd type="none" w="sm" len="sm"/>
          </a:ln>
        </p:spPr>
      </p:cxnSp>
      <p:sp>
        <p:nvSpPr>
          <p:cNvPr id="260" name="Google Shape;260;p46"/>
          <p:cNvSpPr txBox="1">
            <a:spLocks noGrp="1"/>
          </p:cNvSpPr>
          <p:nvPr>
            <p:ph type="body" idx="2"/>
          </p:nvPr>
        </p:nvSpPr>
        <p:spPr>
          <a:xfrm>
            <a:off x="645008" y="1218617"/>
            <a:ext cx="6515100" cy="588000"/>
          </a:xfrm>
          <a:prstGeom prst="rect">
            <a:avLst/>
          </a:prstGeom>
          <a:noFill/>
          <a:ln>
            <a:noFill/>
          </a:ln>
        </p:spPr>
        <p:txBody>
          <a:bodyPr spcFirstLastPara="1" wrap="square" lIns="60950" tIns="30475" rIns="60950" bIns="30475" anchor="b" anchorCtr="0">
            <a:noAutofit/>
          </a:bodyPr>
          <a:lstStyle>
            <a:lvl1pPr marL="457200" lvl="0" indent="-228600" algn="l">
              <a:lnSpc>
                <a:spcPct val="100000"/>
              </a:lnSpc>
              <a:spcBef>
                <a:spcPts val="0"/>
              </a:spcBef>
              <a:spcAft>
                <a:spcPts val="0"/>
              </a:spcAft>
              <a:buClr>
                <a:schemeClr val="accent1"/>
              </a:buClr>
              <a:buSzPts val="1800"/>
              <a:buNone/>
              <a:defRPr sz="1800">
                <a:solidFill>
                  <a:schemeClr val="accent1"/>
                </a:solidFill>
                <a:latin typeface="Calibri"/>
                <a:ea typeface="Calibri"/>
                <a:cs typeface="Calibri"/>
                <a:sym typeface="Calibri"/>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261" name="Google Shape;261;p46"/>
          <p:cNvSpPr txBox="1">
            <a:spLocks noGrp="1"/>
          </p:cNvSpPr>
          <p:nvPr>
            <p:ph type="body" idx="3"/>
          </p:nvPr>
        </p:nvSpPr>
        <p:spPr>
          <a:xfrm>
            <a:off x="645008" y="3639547"/>
            <a:ext cx="6515100" cy="975000"/>
          </a:xfrm>
          <a:prstGeom prst="rect">
            <a:avLst/>
          </a:prstGeom>
          <a:noFill/>
          <a:ln>
            <a:noFill/>
          </a:ln>
        </p:spPr>
        <p:txBody>
          <a:bodyPr spcFirstLastPara="1" wrap="square" lIns="60950" tIns="30475" rIns="60950" bIns="30475" anchor="t" anchorCtr="0">
            <a:noAutofit/>
          </a:bodyPr>
          <a:lstStyle>
            <a:lvl1pPr marL="457200" lvl="0" indent="-317500" algn="l">
              <a:lnSpc>
                <a:spcPct val="120000"/>
              </a:lnSpc>
              <a:spcBef>
                <a:spcPts val="600"/>
              </a:spcBef>
              <a:spcAft>
                <a:spcPts val="0"/>
              </a:spcAft>
              <a:buClr>
                <a:schemeClr val="accent1"/>
              </a:buClr>
              <a:buSzPts val="1400"/>
              <a:buFont typeface="Noto Sans Symbols"/>
              <a:buChar char="■"/>
              <a:defRPr sz="1400"/>
            </a:lvl1pPr>
            <a:lvl2pPr marL="914400" lvl="1" indent="-311150" algn="l">
              <a:lnSpc>
                <a:spcPct val="120000"/>
              </a:lnSpc>
              <a:spcBef>
                <a:spcPts val="500"/>
              </a:spcBef>
              <a:spcAft>
                <a:spcPts val="0"/>
              </a:spcAft>
              <a:buClr>
                <a:schemeClr val="dk1"/>
              </a:buClr>
              <a:buSzPts val="1300"/>
              <a:buChar char="•"/>
              <a:defRPr sz="1300"/>
            </a:lvl2pPr>
            <a:lvl3pPr marL="1371600" lvl="2" indent="-304800" algn="l">
              <a:lnSpc>
                <a:spcPct val="120000"/>
              </a:lnSpc>
              <a:spcBef>
                <a:spcPts val="500"/>
              </a:spcBef>
              <a:spcAft>
                <a:spcPts val="0"/>
              </a:spcAft>
              <a:buClr>
                <a:schemeClr val="dk2"/>
              </a:buClr>
              <a:buSzPts val="1200"/>
              <a:buChar char="•"/>
              <a:defRPr sz="1200">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262" name="Google Shape;262;p46"/>
          <p:cNvCxnSpPr/>
          <p:nvPr/>
        </p:nvCxnSpPr>
        <p:spPr>
          <a:xfrm>
            <a:off x="645008" y="3603866"/>
            <a:ext cx="7829700" cy="0"/>
          </a:xfrm>
          <a:prstGeom prst="straightConnector1">
            <a:avLst/>
          </a:prstGeom>
          <a:noFill/>
          <a:ln w="9525" cap="flat" cmpd="sng">
            <a:solidFill>
              <a:schemeClr val="accent1"/>
            </a:solidFill>
            <a:prstDash val="solid"/>
            <a:miter lim="800000"/>
            <a:headEnd type="none" w="sm" len="sm"/>
            <a:tailEnd type="none" w="sm" len="sm"/>
          </a:ln>
        </p:spPr>
      </p:cxnSp>
      <p:sp>
        <p:nvSpPr>
          <p:cNvPr id="263" name="Google Shape;263;p46"/>
          <p:cNvSpPr txBox="1">
            <a:spLocks noGrp="1"/>
          </p:cNvSpPr>
          <p:nvPr>
            <p:ph type="body" idx="4"/>
          </p:nvPr>
        </p:nvSpPr>
        <p:spPr>
          <a:xfrm>
            <a:off x="645008" y="2945790"/>
            <a:ext cx="6515100" cy="588000"/>
          </a:xfrm>
          <a:prstGeom prst="rect">
            <a:avLst/>
          </a:prstGeom>
          <a:noFill/>
          <a:ln>
            <a:noFill/>
          </a:ln>
        </p:spPr>
        <p:txBody>
          <a:bodyPr spcFirstLastPara="1" wrap="square" lIns="60950" tIns="30475" rIns="60950" bIns="30475" anchor="b" anchorCtr="0">
            <a:noAutofit/>
          </a:bodyPr>
          <a:lstStyle>
            <a:lvl1pPr marL="457200" lvl="0" indent="-228600" algn="l">
              <a:lnSpc>
                <a:spcPct val="100000"/>
              </a:lnSpc>
              <a:spcBef>
                <a:spcPts val="0"/>
              </a:spcBef>
              <a:spcAft>
                <a:spcPts val="0"/>
              </a:spcAft>
              <a:buClr>
                <a:schemeClr val="accent1"/>
              </a:buClr>
              <a:buSzPts val="1800"/>
              <a:buNone/>
              <a:defRPr sz="1800">
                <a:solidFill>
                  <a:schemeClr val="accent1"/>
                </a:solidFill>
                <a:latin typeface="Calibri"/>
                <a:ea typeface="Calibri"/>
                <a:cs typeface="Calibri"/>
                <a:sym typeface="Calibri"/>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264" name="Google Shape;264;p46"/>
          <p:cNvSpPr txBox="1">
            <a:spLocks noGrp="1"/>
          </p:cNvSpPr>
          <p:nvPr>
            <p:ph type="body" idx="5"/>
          </p:nvPr>
        </p:nvSpPr>
        <p:spPr>
          <a:xfrm>
            <a:off x="650987" y="5426786"/>
            <a:ext cx="6515100" cy="975000"/>
          </a:xfrm>
          <a:prstGeom prst="rect">
            <a:avLst/>
          </a:prstGeom>
          <a:noFill/>
          <a:ln>
            <a:noFill/>
          </a:ln>
        </p:spPr>
        <p:txBody>
          <a:bodyPr spcFirstLastPara="1" wrap="square" lIns="60950" tIns="30475" rIns="60950" bIns="30475" anchor="t" anchorCtr="0">
            <a:noAutofit/>
          </a:bodyPr>
          <a:lstStyle>
            <a:lvl1pPr marL="457200" lvl="0" indent="-317500" algn="l">
              <a:lnSpc>
                <a:spcPct val="120000"/>
              </a:lnSpc>
              <a:spcBef>
                <a:spcPts val="600"/>
              </a:spcBef>
              <a:spcAft>
                <a:spcPts val="0"/>
              </a:spcAft>
              <a:buClr>
                <a:schemeClr val="accent1"/>
              </a:buClr>
              <a:buSzPts val="1400"/>
              <a:buFont typeface="Noto Sans Symbols"/>
              <a:buChar char="■"/>
              <a:defRPr sz="1400"/>
            </a:lvl1pPr>
            <a:lvl2pPr marL="914400" lvl="1" indent="-311150" algn="l">
              <a:lnSpc>
                <a:spcPct val="120000"/>
              </a:lnSpc>
              <a:spcBef>
                <a:spcPts val="500"/>
              </a:spcBef>
              <a:spcAft>
                <a:spcPts val="0"/>
              </a:spcAft>
              <a:buClr>
                <a:schemeClr val="dk1"/>
              </a:buClr>
              <a:buSzPts val="1300"/>
              <a:buChar char="•"/>
              <a:defRPr sz="1300"/>
            </a:lvl2pPr>
            <a:lvl3pPr marL="1371600" lvl="2" indent="-304800" algn="l">
              <a:lnSpc>
                <a:spcPct val="120000"/>
              </a:lnSpc>
              <a:spcBef>
                <a:spcPts val="500"/>
              </a:spcBef>
              <a:spcAft>
                <a:spcPts val="0"/>
              </a:spcAft>
              <a:buClr>
                <a:schemeClr val="dk2"/>
              </a:buClr>
              <a:buSzPts val="1200"/>
              <a:buChar char="•"/>
              <a:defRPr sz="1200">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265" name="Google Shape;265;p46"/>
          <p:cNvCxnSpPr/>
          <p:nvPr/>
        </p:nvCxnSpPr>
        <p:spPr>
          <a:xfrm>
            <a:off x="650987" y="5379150"/>
            <a:ext cx="7829700" cy="0"/>
          </a:xfrm>
          <a:prstGeom prst="straightConnector1">
            <a:avLst/>
          </a:prstGeom>
          <a:noFill/>
          <a:ln w="9525" cap="flat" cmpd="sng">
            <a:solidFill>
              <a:schemeClr val="accent1"/>
            </a:solidFill>
            <a:prstDash val="solid"/>
            <a:miter lim="800000"/>
            <a:headEnd type="none" w="sm" len="sm"/>
            <a:tailEnd type="none" w="sm" len="sm"/>
          </a:ln>
        </p:spPr>
      </p:cxnSp>
      <p:sp>
        <p:nvSpPr>
          <p:cNvPr id="266" name="Google Shape;266;p46"/>
          <p:cNvSpPr txBox="1">
            <a:spLocks noGrp="1"/>
          </p:cNvSpPr>
          <p:nvPr>
            <p:ph type="body" idx="6"/>
          </p:nvPr>
        </p:nvSpPr>
        <p:spPr>
          <a:xfrm>
            <a:off x="650987" y="4733029"/>
            <a:ext cx="6515100" cy="588000"/>
          </a:xfrm>
          <a:prstGeom prst="rect">
            <a:avLst/>
          </a:prstGeom>
          <a:noFill/>
          <a:ln>
            <a:noFill/>
          </a:ln>
        </p:spPr>
        <p:txBody>
          <a:bodyPr spcFirstLastPara="1" wrap="square" lIns="60950" tIns="30475" rIns="60950" bIns="30475" anchor="b" anchorCtr="0">
            <a:noAutofit/>
          </a:bodyPr>
          <a:lstStyle>
            <a:lvl1pPr marL="457200" lvl="0" indent="-228600" algn="l">
              <a:lnSpc>
                <a:spcPct val="100000"/>
              </a:lnSpc>
              <a:spcBef>
                <a:spcPts val="0"/>
              </a:spcBef>
              <a:spcAft>
                <a:spcPts val="0"/>
              </a:spcAft>
              <a:buClr>
                <a:schemeClr val="accent1"/>
              </a:buClr>
              <a:buSzPts val="1800"/>
              <a:buNone/>
              <a:defRPr sz="1800">
                <a:solidFill>
                  <a:schemeClr val="accent1"/>
                </a:solidFill>
                <a:latin typeface="Calibri"/>
                <a:ea typeface="Calibri"/>
                <a:cs typeface="Calibri"/>
                <a:sym typeface="Calibri"/>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267"/>
        <p:cNvGrpSpPr/>
        <p:nvPr/>
      </p:nvGrpSpPr>
      <p:grpSpPr>
        <a:xfrm>
          <a:off x="0" y="0"/>
          <a:ext cx="0" cy="0"/>
          <a:chOff x="0" y="0"/>
          <a:chExt cx="0" cy="0"/>
        </a:xfrm>
      </p:grpSpPr>
      <p:sp>
        <p:nvSpPr>
          <p:cNvPr id="268" name="Google Shape;268;p47"/>
          <p:cNvSpPr txBox="1">
            <a:spLocks noGrp="1"/>
          </p:cNvSpPr>
          <p:nvPr>
            <p:ph type="ctrTitle"/>
          </p:nvPr>
        </p:nvSpPr>
        <p:spPr>
          <a:xfrm>
            <a:off x="685801" y="1122365"/>
            <a:ext cx="7772400" cy="2387700"/>
          </a:xfrm>
          <a:prstGeom prst="rect">
            <a:avLst/>
          </a:prstGeom>
          <a:noFill/>
          <a:ln>
            <a:noFill/>
          </a:ln>
        </p:spPr>
        <p:txBody>
          <a:bodyPr spcFirstLastPara="1" wrap="square" lIns="60950" tIns="30475" rIns="60950" bIns="30475"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269" name="Google Shape;269;p47"/>
          <p:cNvSpPr txBox="1">
            <a:spLocks noGrp="1"/>
          </p:cNvSpPr>
          <p:nvPr>
            <p:ph type="subTitle" idx="1"/>
          </p:nvPr>
        </p:nvSpPr>
        <p:spPr>
          <a:xfrm>
            <a:off x="1143001" y="3602042"/>
            <a:ext cx="6858000" cy="1655700"/>
          </a:xfrm>
          <a:prstGeom prst="rect">
            <a:avLst/>
          </a:prstGeom>
          <a:noFill/>
          <a:ln>
            <a:noFill/>
          </a:ln>
        </p:spPr>
        <p:txBody>
          <a:bodyPr spcFirstLastPara="1" wrap="square" lIns="60950" tIns="30475" rIns="60950" bIns="30475"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0" name="Google Shape;270;p47"/>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71" name="Google Shape;271;p47"/>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72" name="Google Shape;272;p47"/>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73"/>
        <p:cNvGrpSpPr/>
        <p:nvPr/>
      </p:nvGrpSpPr>
      <p:grpSpPr>
        <a:xfrm>
          <a:off x="0" y="0"/>
          <a:ext cx="0" cy="0"/>
          <a:chOff x="0" y="0"/>
          <a:chExt cx="0" cy="0"/>
        </a:xfrm>
      </p:grpSpPr>
      <p:sp>
        <p:nvSpPr>
          <p:cNvPr id="274" name="Google Shape;274;p48"/>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275" name="Google Shape;275;p48"/>
          <p:cNvSpPr txBox="1">
            <a:spLocks noGrp="1"/>
          </p:cNvSpPr>
          <p:nvPr>
            <p:ph type="body" idx="1"/>
          </p:nvPr>
        </p:nvSpPr>
        <p:spPr>
          <a:xfrm>
            <a:off x="628651" y="1825627"/>
            <a:ext cx="7886700" cy="43512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276" name="Google Shape;276;p48"/>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77" name="Google Shape;277;p48"/>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78" name="Google Shape;278;p48"/>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9"/>
        <p:cNvGrpSpPr/>
        <p:nvPr/>
      </p:nvGrpSpPr>
      <p:grpSpPr>
        <a:xfrm>
          <a:off x="0" y="0"/>
          <a:ext cx="0" cy="0"/>
          <a:chOff x="0" y="0"/>
          <a:chExt cx="0" cy="0"/>
        </a:xfrm>
      </p:grpSpPr>
      <p:sp>
        <p:nvSpPr>
          <p:cNvPr id="280" name="Google Shape;280;p49"/>
          <p:cNvSpPr txBox="1">
            <a:spLocks noGrp="1"/>
          </p:cNvSpPr>
          <p:nvPr>
            <p:ph type="title"/>
          </p:nvPr>
        </p:nvSpPr>
        <p:spPr>
          <a:xfrm>
            <a:off x="623889" y="1709742"/>
            <a:ext cx="7886700" cy="2852700"/>
          </a:xfrm>
          <a:prstGeom prst="rect">
            <a:avLst/>
          </a:prstGeom>
          <a:noFill/>
          <a:ln>
            <a:noFill/>
          </a:ln>
        </p:spPr>
        <p:txBody>
          <a:bodyPr spcFirstLastPara="1" wrap="square" lIns="60950" tIns="30475" rIns="60950" bIns="30475"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281" name="Google Shape;281;p49"/>
          <p:cNvSpPr txBox="1">
            <a:spLocks noGrp="1"/>
          </p:cNvSpPr>
          <p:nvPr>
            <p:ph type="body" idx="1"/>
          </p:nvPr>
        </p:nvSpPr>
        <p:spPr>
          <a:xfrm>
            <a:off x="623889" y="4589471"/>
            <a:ext cx="7886700" cy="1500300"/>
          </a:xfrm>
          <a:prstGeom prst="rect">
            <a:avLst/>
          </a:prstGeom>
          <a:noFill/>
          <a:ln>
            <a:noFill/>
          </a:ln>
        </p:spPr>
        <p:txBody>
          <a:bodyPr spcFirstLastPara="1" wrap="square" lIns="60950" tIns="30475" rIns="60950" bIns="30475"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2" name="Google Shape;282;p49"/>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83" name="Google Shape;283;p49"/>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84" name="Google Shape;284;p49"/>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285"/>
        <p:cNvGrpSpPr/>
        <p:nvPr/>
      </p:nvGrpSpPr>
      <p:grpSpPr>
        <a:xfrm>
          <a:off x="0" y="0"/>
          <a:ext cx="0" cy="0"/>
          <a:chOff x="0" y="0"/>
          <a:chExt cx="0" cy="0"/>
        </a:xfrm>
      </p:grpSpPr>
      <p:sp>
        <p:nvSpPr>
          <p:cNvPr id="286" name="Google Shape;286;p50"/>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287" name="Google Shape;287;p50"/>
          <p:cNvSpPr txBox="1">
            <a:spLocks noGrp="1"/>
          </p:cNvSpPr>
          <p:nvPr>
            <p:ph type="body" idx="1"/>
          </p:nvPr>
        </p:nvSpPr>
        <p:spPr>
          <a:xfrm>
            <a:off x="628651" y="1825627"/>
            <a:ext cx="3886200" cy="43512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288" name="Google Shape;288;p50"/>
          <p:cNvSpPr txBox="1">
            <a:spLocks noGrp="1"/>
          </p:cNvSpPr>
          <p:nvPr>
            <p:ph type="body" idx="2"/>
          </p:nvPr>
        </p:nvSpPr>
        <p:spPr>
          <a:xfrm>
            <a:off x="4629154" y="1825627"/>
            <a:ext cx="3886200" cy="43512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289" name="Google Shape;289;p50"/>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90" name="Google Shape;290;p50"/>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91" name="Google Shape;291;p50"/>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292"/>
        <p:cNvGrpSpPr/>
        <p:nvPr/>
      </p:nvGrpSpPr>
      <p:grpSpPr>
        <a:xfrm>
          <a:off x="0" y="0"/>
          <a:ext cx="0" cy="0"/>
          <a:chOff x="0" y="0"/>
          <a:chExt cx="0" cy="0"/>
        </a:xfrm>
      </p:grpSpPr>
      <p:sp>
        <p:nvSpPr>
          <p:cNvPr id="293" name="Google Shape;293;p51"/>
          <p:cNvSpPr txBox="1">
            <a:spLocks noGrp="1"/>
          </p:cNvSpPr>
          <p:nvPr>
            <p:ph type="title"/>
          </p:nvPr>
        </p:nvSpPr>
        <p:spPr>
          <a:xfrm>
            <a:off x="62984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294" name="Google Shape;294;p51"/>
          <p:cNvSpPr txBox="1">
            <a:spLocks noGrp="1"/>
          </p:cNvSpPr>
          <p:nvPr>
            <p:ph type="body" idx="1"/>
          </p:nvPr>
        </p:nvSpPr>
        <p:spPr>
          <a:xfrm>
            <a:off x="629842" y="1681166"/>
            <a:ext cx="3868200" cy="823800"/>
          </a:xfrm>
          <a:prstGeom prst="rect">
            <a:avLst/>
          </a:prstGeom>
          <a:noFill/>
          <a:ln>
            <a:noFill/>
          </a:ln>
        </p:spPr>
        <p:txBody>
          <a:bodyPr spcFirstLastPara="1" wrap="square" lIns="60950" tIns="30475" rIns="60950" bIns="30475"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5" name="Google Shape;295;p51"/>
          <p:cNvSpPr txBox="1">
            <a:spLocks noGrp="1"/>
          </p:cNvSpPr>
          <p:nvPr>
            <p:ph type="body" idx="2"/>
          </p:nvPr>
        </p:nvSpPr>
        <p:spPr>
          <a:xfrm>
            <a:off x="629842" y="2505078"/>
            <a:ext cx="3868200" cy="36846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296" name="Google Shape;296;p51"/>
          <p:cNvSpPr txBox="1">
            <a:spLocks noGrp="1"/>
          </p:cNvSpPr>
          <p:nvPr>
            <p:ph type="body" idx="3"/>
          </p:nvPr>
        </p:nvSpPr>
        <p:spPr>
          <a:xfrm>
            <a:off x="4629155" y="1681166"/>
            <a:ext cx="3887400" cy="823800"/>
          </a:xfrm>
          <a:prstGeom prst="rect">
            <a:avLst/>
          </a:prstGeom>
          <a:noFill/>
          <a:ln>
            <a:noFill/>
          </a:ln>
        </p:spPr>
        <p:txBody>
          <a:bodyPr spcFirstLastPara="1" wrap="square" lIns="60950" tIns="30475" rIns="60950" bIns="30475"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7" name="Google Shape;297;p51"/>
          <p:cNvSpPr txBox="1">
            <a:spLocks noGrp="1"/>
          </p:cNvSpPr>
          <p:nvPr>
            <p:ph type="body" idx="4"/>
          </p:nvPr>
        </p:nvSpPr>
        <p:spPr>
          <a:xfrm>
            <a:off x="4629155" y="2505078"/>
            <a:ext cx="3887400" cy="36846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298" name="Google Shape;298;p51"/>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299" name="Google Shape;299;p51"/>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00" name="Google Shape;300;p51"/>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301"/>
        <p:cNvGrpSpPr/>
        <p:nvPr/>
      </p:nvGrpSpPr>
      <p:grpSpPr>
        <a:xfrm>
          <a:off x="0" y="0"/>
          <a:ext cx="0" cy="0"/>
          <a:chOff x="0" y="0"/>
          <a:chExt cx="0" cy="0"/>
        </a:xfrm>
      </p:grpSpPr>
      <p:sp>
        <p:nvSpPr>
          <p:cNvPr id="302" name="Google Shape;302;p52"/>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03" name="Google Shape;303;p52"/>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04" name="Google Shape;304;p52"/>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05" name="Google Shape;305;p52"/>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306"/>
        <p:cNvGrpSpPr/>
        <p:nvPr/>
      </p:nvGrpSpPr>
      <p:grpSpPr>
        <a:xfrm>
          <a:off x="0" y="0"/>
          <a:ext cx="0" cy="0"/>
          <a:chOff x="0" y="0"/>
          <a:chExt cx="0" cy="0"/>
        </a:xfrm>
      </p:grpSpPr>
      <p:sp>
        <p:nvSpPr>
          <p:cNvPr id="307" name="Google Shape;307;p53"/>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08" name="Google Shape;308;p53"/>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09" name="Google Shape;309;p53"/>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310"/>
        <p:cNvGrpSpPr/>
        <p:nvPr/>
      </p:nvGrpSpPr>
      <p:grpSpPr>
        <a:xfrm>
          <a:off x="0" y="0"/>
          <a:ext cx="0" cy="0"/>
          <a:chOff x="0" y="0"/>
          <a:chExt cx="0" cy="0"/>
        </a:xfrm>
      </p:grpSpPr>
      <p:sp>
        <p:nvSpPr>
          <p:cNvPr id="311" name="Google Shape;311;p54"/>
          <p:cNvSpPr txBox="1">
            <a:spLocks noGrp="1"/>
          </p:cNvSpPr>
          <p:nvPr>
            <p:ph type="title"/>
          </p:nvPr>
        </p:nvSpPr>
        <p:spPr>
          <a:xfrm>
            <a:off x="629841" y="457200"/>
            <a:ext cx="2949300" cy="1600200"/>
          </a:xfrm>
          <a:prstGeom prst="rect">
            <a:avLst/>
          </a:prstGeom>
          <a:noFill/>
          <a:ln>
            <a:noFill/>
          </a:ln>
        </p:spPr>
        <p:txBody>
          <a:bodyPr spcFirstLastPara="1" wrap="square" lIns="60950" tIns="30475" rIns="60950" bIns="30475"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12" name="Google Shape;312;p54"/>
          <p:cNvSpPr txBox="1">
            <a:spLocks noGrp="1"/>
          </p:cNvSpPr>
          <p:nvPr>
            <p:ph type="body" idx="1"/>
          </p:nvPr>
        </p:nvSpPr>
        <p:spPr>
          <a:xfrm>
            <a:off x="3887395" y="987428"/>
            <a:ext cx="4629300" cy="4873500"/>
          </a:xfrm>
          <a:prstGeom prst="rect">
            <a:avLst/>
          </a:prstGeom>
          <a:noFill/>
          <a:ln>
            <a:noFill/>
          </a:ln>
        </p:spPr>
        <p:txBody>
          <a:bodyPr spcFirstLastPara="1" wrap="square" lIns="60950" tIns="30475" rIns="60950" bIns="30475"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3" name="Google Shape;313;p54"/>
          <p:cNvSpPr txBox="1">
            <a:spLocks noGrp="1"/>
          </p:cNvSpPr>
          <p:nvPr>
            <p:ph type="body" idx="2"/>
          </p:nvPr>
        </p:nvSpPr>
        <p:spPr>
          <a:xfrm>
            <a:off x="629841" y="2057403"/>
            <a:ext cx="2949300" cy="3811500"/>
          </a:xfrm>
          <a:prstGeom prst="rect">
            <a:avLst/>
          </a:prstGeom>
          <a:noFill/>
          <a:ln>
            <a:noFill/>
          </a:ln>
        </p:spPr>
        <p:txBody>
          <a:bodyPr spcFirstLastPara="1" wrap="square" lIns="60950" tIns="30475" rIns="60950" bIns="30475"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4" name="Google Shape;314;p54"/>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15" name="Google Shape;315;p54"/>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16" name="Google Shape;316;p54"/>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317"/>
        <p:cNvGrpSpPr/>
        <p:nvPr/>
      </p:nvGrpSpPr>
      <p:grpSpPr>
        <a:xfrm>
          <a:off x="0" y="0"/>
          <a:ext cx="0" cy="0"/>
          <a:chOff x="0" y="0"/>
          <a:chExt cx="0" cy="0"/>
        </a:xfrm>
      </p:grpSpPr>
      <p:sp>
        <p:nvSpPr>
          <p:cNvPr id="318" name="Google Shape;318;p55"/>
          <p:cNvSpPr txBox="1">
            <a:spLocks noGrp="1"/>
          </p:cNvSpPr>
          <p:nvPr>
            <p:ph type="title"/>
          </p:nvPr>
        </p:nvSpPr>
        <p:spPr>
          <a:xfrm>
            <a:off x="629841" y="457200"/>
            <a:ext cx="2949300" cy="1600200"/>
          </a:xfrm>
          <a:prstGeom prst="rect">
            <a:avLst/>
          </a:prstGeom>
          <a:noFill/>
          <a:ln>
            <a:noFill/>
          </a:ln>
        </p:spPr>
        <p:txBody>
          <a:bodyPr spcFirstLastPara="1" wrap="square" lIns="60950" tIns="30475" rIns="60950" bIns="30475"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19" name="Google Shape;319;p55"/>
          <p:cNvSpPr>
            <a:spLocks noGrp="1"/>
          </p:cNvSpPr>
          <p:nvPr>
            <p:ph type="pic" idx="2"/>
          </p:nvPr>
        </p:nvSpPr>
        <p:spPr>
          <a:xfrm>
            <a:off x="3887395" y="987428"/>
            <a:ext cx="4629300" cy="4873500"/>
          </a:xfrm>
          <a:prstGeom prst="rect">
            <a:avLst/>
          </a:prstGeom>
          <a:noFill/>
          <a:ln>
            <a:noFill/>
          </a:ln>
        </p:spPr>
        <p:txBody>
          <a:bodyPr spcFirstLastPara="1" wrap="square" lIns="60950" tIns="30475" rIns="60950" bIns="30475"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20" name="Google Shape;320;p55"/>
          <p:cNvSpPr txBox="1">
            <a:spLocks noGrp="1"/>
          </p:cNvSpPr>
          <p:nvPr>
            <p:ph type="body" idx="1"/>
          </p:nvPr>
        </p:nvSpPr>
        <p:spPr>
          <a:xfrm>
            <a:off x="629841" y="2057403"/>
            <a:ext cx="2949300" cy="3811500"/>
          </a:xfrm>
          <a:prstGeom prst="rect">
            <a:avLst/>
          </a:prstGeom>
          <a:noFill/>
          <a:ln>
            <a:noFill/>
          </a:ln>
        </p:spPr>
        <p:txBody>
          <a:bodyPr spcFirstLastPara="1" wrap="square" lIns="60950" tIns="30475" rIns="60950" bIns="30475"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1" name="Google Shape;321;p55"/>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22" name="Google Shape;322;p55"/>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23" name="Google Shape;323;p55"/>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324"/>
        <p:cNvGrpSpPr/>
        <p:nvPr/>
      </p:nvGrpSpPr>
      <p:grpSpPr>
        <a:xfrm>
          <a:off x="0" y="0"/>
          <a:ext cx="0" cy="0"/>
          <a:chOff x="0" y="0"/>
          <a:chExt cx="0" cy="0"/>
        </a:xfrm>
      </p:grpSpPr>
      <p:sp>
        <p:nvSpPr>
          <p:cNvPr id="325" name="Google Shape;325;p56"/>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26" name="Google Shape;326;p56"/>
          <p:cNvSpPr txBox="1">
            <a:spLocks noGrp="1"/>
          </p:cNvSpPr>
          <p:nvPr>
            <p:ph type="body" idx="1"/>
          </p:nvPr>
        </p:nvSpPr>
        <p:spPr>
          <a:xfrm rot="5400000">
            <a:off x="2396408" y="57877"/>
            <a:ext cx="4351200" cy="78867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327" name="Google Shape;327;p56"/>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28" name="Google Shape;328;p56"/>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29" name="Google Shape;329;p56"/>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330"/>
        <p:cNvGrpSpPr/>
        <p:nvPr/>
      </p:nvGrpSpPr>
      <p:grpSpPr>
        <a:xfrm>
          <a:off x="0" y="0"/>
          <a:ext cx="0" cy="0"/>
          <a:chOff x="0" y="0"/>
          <a:chExt cx="0" cy="0"/>
        </a:xfrm>
      </p:grpSpPr>
      <p:sp>
        <p:nvSpPr>
          <p:cNvPr id="331" name="Google Shape;331;p57"/>
          <p:cNvSpPr txBox="1">
            <a:spLocks noGrp="1"/>
          </p:cNvSpPr>
          <p:nvPr>
            <p:ph type="title"/>
          </p:nvPr>
        </p:nvSpPr>
        <p:spPr>
          <a:xfrm rot="5400000">
            <a:off x="4623608" y="2285275"/>
            <a:ext cx="5811900" cy="19716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32" name="Google Shape;332;p57"/>
          <p:cNvSpPr txBox="1">
            <a:spLocks noGrp="1"/>
          </p:cNvSpPr>
          <p:nvPr>
            <p:ph type="body" idx="1"/>
          </p:nvPr>
        </p:nvSpPr>
        <p:spPr>
          <a:xfrm rot="5400000">
            <a:off x="623032" y="370675"/>
            <a:ext cx="5811900" cy="5800800"/>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333" name="Google Shape;333;p57"/>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34" name="Google Shape;334;p57"/>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35" name="Google Shape;335;p57"/>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テキスト - 下">
  <p:cSld name="テキスト - 下">
    <p:spTree>
      <p:nvGrpSpPr>
        <p:cNvPr id="1" name="Shape 336"/>
        <p:cNvGrpSpPr/>
        <p:nvPr/>
      </p:nvGrpSpPr>
      <p:grpSpPr>
        <a:xfrm>
          <a:off x="0" y="0"/>
          <a:ext cx="0" cy="0"/>
          <a:chOff x="0" y="0"/>
          <a:chExt cx="0" cy="0"/>
        </a:xfrm>
      </p:grpSpPr>
      <p:sp>
        <p:nvSpPr>
          <p:cNvPr id="337" name="Google Shape;337;p58"/>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38" name="Google Shape;338;p58"/>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339" name="Google Shape;339;p58"/>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40" name="Google Shape;340;p58"/>
          <p:cNvSpPr txBox="1">
            <a:spLocks noGrp="1"/>
          </p:cNvSpPr>
          <p:nvPr>
            <p:ph type="body" idx="1"/>
          </p:nvPr>
        </p:nvSpPr>
        <p:spPr>
          <a:xfrm>
            <a:off x="1314451" y="4973354"/>
            <a:ext cx="6515100" cy="1326900"/>
          </a:xfrm>
          <a:prstGeom prst="rect">
            <a:avLst/>
          </a:prstGeom>
          <a:noFill/>
          <a:ln>
            <a:noFill/>
          </a:ln>
        </p:spPr>
        <p:txBody>
          <a:bodyPr spcFirstLastPara="1" wrap="square" lIns="60950" tIns="30475" rIns="60950" bIns="30475" anchor="t" anchorCtr="0">
            <a:noAutofit/>
          </a:bodyPr>
          <a:lstStyle>
            <a:lvl1pPr marL="457200" lvl="0" indent="-228600" algn="l">
              <a:lnSpc>
                <a:spcPct val="120000"/>
              </a:lnSpc>
              <a:spcBef>
                <a:spcPts val="0"/>
              </a:spcBef>
              <a:spcAft>
                <a:spcPts val="0"/>
              </a:spcAft>
              <a:buClr>
                <a:schemeClr val="dk1"/>
              </a:buClr>
              <a:buSzPts val="1400"/>
              <a:buNone/>
              <a:defRPr sz="1400">
                <a:solidFill>
                  <a:schemeClr val="dk1"/>
                </a:solidFill>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341" name="Google Shape;341;p58"/>
          <p:cNvCxnSpPr/>
          <p:nvPr/>
        </p:nvCxnSpPr>
        <p:spPr>
          <a:xfrm>
            <a:off x="1314451" y="4871737"/>
            <a:ext cx="7829700"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左右 - 番号付き箇条書き">
  <p:cSld name="左右 - 番号付き箇条書き">
    <p:spTree>
      <p:nvGrpSpPr>
        <p:cNvPr id="1" name="Shape 349"/>
        <p:cNvGrpSpPr/>
        <p:nvPr/>
      </p:nvGrpSpPr>
      <p:grpSpPr>
        <a:xfrm>
          <a:off x="0" y="0"/>
          <a:ext cx="0" cy="0"/>
          <a:chOff x="0" y="0"/>
          <a:chExt cx="0" cy="0"/>
        </a:xfrm>
      </p:grpSpPr>
      <p:sp>
        <p:nvSpPr>
          <p:cNvPr id="350" name="Google Shape;350;p60"/>
          <p:cNvSpPr/>
          <p:nvPr/>
        </p:nvSpPr>
        <p:spPr>
          <a:xfrm>
            <a:off x="1" y="1"/>
            <a:ext cx="3788232" cy="6858009"/>
          </a:xfrm>
          <a:prstGeom prst="rect">
            <a:avLst/>
          </a:prstGeom>
          <a:solidFill>
            <a:schemeClr val="accent1"/>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351" name="Google Shape;351;p60"/>
          <p:cNvSpPr txBox="1">
            <a:spLocks noGrp="1"/>
          </p:cNvSpPr>
          <p:nvPr>
            <p:ph type="title"/>
          </p:nvPr>
        </p:nvSpPr>
        <p:spPr>
          <a:xfrm>
            <a:off x="428173" y="1367655"/>
            <a:ext cx="3055260" cy="4122699"/>
          </a:xfrm>
          <a:prstGeom prst="rect">
            <a:avLst/>
          </a:prstGeom>
          <a:noFill/>
          <a:ln>
            <a:noFill/>
          </a:ln>
        </p:spPr>
        <p:txBody>
          <a:bodyPr spcFirstLastPara="1" wrap="square" lIns="60950" tIns="30475" rIns="60950" bIns="30475" anchor="ctr" anchorCtr="0">
            <a:no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52" name="Google Shape;352;p60"/>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353" name="Google Shape;353;p60"/>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54" name="Google Shape;354;p60"/>
          <p:cNvSpPr txBox="1">
            <a:spLocks noGrp="1"/>
          </p:cNvSpPr>
          <p:nvPr>
            <p:ph type="body" idx="1"/>
          </p:nvPr>
        </p:nvSpPr>
        <p:spPr>
          <a:xfrm>
            <a:off x="4085776" y="1189222"/>
            <a:ext cx="4550233" cy="4479563"/>
          </a:xfrm>
          <a:prstGeom prst="rect">
            <a:avLst/>
          </a:prstGeom>
          <a:noFill/>
          <a:ln>
            <a:noFill/>
          </a:ln>
        </p:spPr>
        <p:txBody>
          <a:bodyPr spcFirstLastPara="1" wrap="square" lIns="60950" tIns="30475" rIns="60950" bIns="30475" anchor="ctr" anchorCtr="0">
            <a:noAutofit/>
          </a:bodyPr>
          <a:lstStyle>
            <a:lvl1pPr marL="457200" lvl="0" indent="-381000" algn="l">
              <a:lnSpc>
                <a:spcPct val="100000"/>
              </a:lnSpc>
              <a:spcBef>
                <a:spcPts val="2100"/>
              </a:spcBef>
              <a:spcAft>
                <a:spcPts val="0"/>
              </a:spcAft>
              <a:buClr>
                <a:schemeClr val="accent1"/>
              </a:buClr>
              <a:buSzPts val="2400"/>
              <a:buFont typeface="Arial"/>
              <a:buAutoNum type="arabicPeriod"/>
              <a:defRPr sz="1600"/>
            </a:lvl1pPr>
            <a:lvl2pPr marL="914400" lvl="1" indent="-304800" algn="l">
              <a:lnSpc>
                <a:spcPct val="90000"/>
              </a:lnSpc>
              <a:spcBef>
                <a:spcPts val="500"/>
              </a:spcBef>
              <a:spcAft>
                <a:spcPts val="0"/>
              </a:spcAft>
              <a:buClr>
                <a:schemeClr val="dk1"/>
              </a:buClr>
              <a:buSzPts val="1200"/>
              <a:buChar char="•"/>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スライドタイトルとテキスト - 中央寄り">
  <p:cSld name="スライドタイトルとテキスト - 中央寄り">
    <p:spTree>
      <p:nvGrpSpPr>
        <p:cNvPr id="1" name="Shape 355"/>
        <p:cNvGrpSpPr/>
        <p:nvPr/>
      </p:nvGrpSpPr>
      <p:grpSpPr>
        <a:xfrm>
          <a:off x="0" y="0"/>
          <a:ext cx="0" cy="0"/>
          <a:chOff x="0" y="0"/>
          <a:chExt cx="0" cy="0"/>
        </a:xfrm>
      </p:grpSpPr>
      <p:sp>
        <p:nvSpPr>
          <p:cNvPr id="356" name="Google Shape;356;p61"/>
          <p:cNvSpPr txBox="1">
            <a:spLocks noGrp="1"/>
          </p:cNvSpPr>
          <p:nvPr>
            <p:ph type="title"/>
          </p:nvPr>
        </p:nvSpPr>
        <p:spPr>
          <a:xfrm>
            <a:off x="1314451" y="2485771"/>
            <a:ext cx="6515106" cy="718776"/>
          </a:xfrm>
          <a:prstGeom prst="rect">
            <a:avLst/>
          </a:prstGeom>
          <a:noFill/>
          <a:ln>
            <a:noFill/>
          </a:ln>
        </p:spPr>
        <p:txBody>
          <a:bodyPr spcFirstLastPara="1" wrap="square" lIns="60950" tIns="30475" rIns="60950" bIns="30475" anchor="b" anchorCtr="0">
            <a:noAutofit/>
          </a:bodyPr>
          <a:lstStyle>
            <a:lvl1pPr lvl="0" algn="l">
              <a:lnSpc>
                <a:spcPct val="100000"/>
              </a:lnSpc>
              <a:spcBef>
                <a:spcPts val="0"/>
              </a:spcBef>
              <a:spcAft>
                <a:spcPts val="0"/>
              </a:spcAft>
              <a:buClr>
                <a:schemeClr val="dk1"/>
              </a:buClr>
              <a:buSzPts val="4400"/>
              <a:buFont typeface="Arial"/>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57" name="Google Shape;357;p61"/>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358" name="Google Shape;358;p61"/>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59" name="Google Shape;359;p61"/>
          <p:cNvSpPr txBox="1">
            <a:spLocks noGrp="1"/>
          </p:cNvSpPr>
          <p:nvPr>
            <p:ph type="body" idx="1"/>
          </p:nvPr>
        </p:nvSpPr>
        <p:spPr>
          <a:xfrm>
            <a:off x="1314451" y="3364004"/>
            <a:ext cx="6515106" cy="1326827"/>
          </a:xfrm>
          <a:prstGeom prst="rect">
            <a:avLst/>
          </a:prstGeom>
          <a:noFill/>
          <a:ln>
            <a:noFill/>
          </a:ln>
        </p:spPr>
        <p:txBody>
          <a:bodyPr spcFirstLastPara="1" wrap="square" lIns="60950" tIns="30475" rIns="60950" bIns="30475" anchor="t" anchorCtr="0">
            <a:noAutofit/>
          </a:bodyPr>
          <a:lstStyle>
            <a:lvl1pPr marL="457200" lvl="0" indent="-228600" algn="l">
              <a:lnSpc>
                <a:spcPct val="120000"/>
              </a:lnSpc>
              <a:spcBef>
                <a:spcPts val="0"/>
              </a:spcBef>
              <a:spcAft>
                <a:spcPts val="0"/>
              </a:spcAft>
              <a:buClr>
                <a:schemeClr val="dk1"/>
              </a:buClr>
              <a:buSzPts val="1400"/>
              <a:buNone/>
              <a:defRPr sz="1400">
                <a:solidFill>
                  <a:schemeClr val="dk1"/>
                </a:solidFill>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360" name="Google Shape;360;p61"/>
          <p:cNvCxnSpPr/>
          <p:nvPr/>
        </p:nvCxnSpPr>
        <p:spPr>
          <a:xfrm>
            <a:off x="1314451" y="3274895"/>
            <a:ext cx="7829557"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テキストのみ">
  <p:cSld name="テキストのみ">
    <p:spTree>
      <p:nvGrpSpPr>
        <p:cNvPr id="1" name="Shape 361"/>
        <p:cNvGrpSpPr/>
        <p:nvPr/>
      </p:nvGrpSpPr>
      <p:grpSpPr>
        <a:xfrm>
          <a:off x="0" y="0"/>
          <a:ext cx="0" cy="0"/>
          <a:chOff x="0" y="0"/>
          <a:chExt cx="0" cy="0"/>
        </a:xfrm>
      </p:grpSpPr>
      <p:sp>
        <p:nvSpPr>
          <p:cNvPr id="362" name="Google Shape;362;p62"/>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363" name="Google Shape;363;p62"/>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64" name="Google Shape;364;p62"/>
          <p:cNvSpPr txBox="1">
            <a:spLocks noGrp="1"/>
          </p:cNvSpPr>
          <p:nvPr>
            <p:ph type="body" idx="1"/>
          </p:nvPr>
        </p:nvSpPr>
        <p:spPr>
          <a:xfrm>
            <a:off x="1314451" y="2765592"/>
            <a:ext cx="6515106" cy="1326827"/>
          </a:xfrm>
          <a:prstGeom prst="rect">
            <a:avLst/>
          </a:prstGeom>
          <a:noFill/>
          <a:ln>
            <a:noFill/>
          </a:ln>
        </p:spPr>
        <p:txBody>
          <a:bodyPr spcFirstLastPara="1" wrap="square" lIns="60950" tIns="30475" rIns="60950" bIns="30475" anchor="ctr" anchorCtr="0">
            <a:noAutofit/>
          </a:bodyPr>
          <a:lstStyle>
            <a:lvl1pPr marL="457200" lvl="0" indent="-228600" algn="ctr">
              <a:lnSpc>
                <a:spcPct val="120000"/>
              </a:lnSpc>
              <a:spcBef>
                <a:spcPts val="0"/>
              </a:spcBef>
              <a:spcAft>
                <a:spcPts val="0"/>
              </a:spcAft>
              <a:buClr>
                <a:schemeClr val="dk1"/>
              </a:buClr>
              <a:buSzPts val="1600"/>
              <a:buNone/>
              <a:defRPr sz="1600">
                <a:solidFill>
                  <a:schemeClr val="dk1"/>
                </a:solidFill>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印象的なテキスト">
  <p:cSld name="印象的なテキスト">
    <p:spTree>
      <p:nvGrpSpPr>
        <p:cNvPr id="1" name="Shape 365"/>
        <p:cNvGrpSpPr/>
        <p:nvPr/>
      </p:nvGrpSpPr>
      <p:grpSpPr>
        <a:xfrm>
          <a:off x="0" y="0"/>
          <a:ext cx="0" cy="0"/>
          <a:chOff x="0" y="0"/>
          <a:chExt cx="0" cy="0"/>
        </a:xfrm>
      </p:grpSpPr>
      <p:sp>
        <p:nvSpPr>
          <p:cNvPr id="366" name="Google Shape;366;p63"/>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367" name="Google Shape;367;p63"/>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68" name="Google Shape;368;p63"/>
          <p:cNvSpPr txBox="1">
            <a:spLocks noGrp="1"/>
          </p:cNvSpPr>
          <p:nvPr>
            <p:ph type="body" idx="1"/>
          </p:nvPr>
        </p:nvSpPr>
        <p:spPr>
          <a:xfrm>
            <a:off x="1314451" y="4163200"/>
            <a:ext cx="6515106" cy="1326827"/>
          </a:xfrm>
          <a:prstGeom prst="rect">
            <a:avLst/>
          </a:prstGeom>
          <a:noFill/>
          <a:ln>
            <a:noFill/>
          </a:ln>
        </p:spPr>
        <p:txBody>
          <a:bodyPr spcFirstLastPara="1" wrap="square" lIns="60950" tIns="30475" rIns="60950" bIns="30475" anchor="ctr" anchorCtr="0">
            <a:noAutofit/>
          </a:bodyPr>
          <a:lstStyle>
            <a:lvl1pPr marL="457200" lvl="0" indent="-228600" algn="ctr">
              <a:lnSpc>
                <a:spcPct val="120000"/>
              </a:lnSpc>
              <a:spcBef>
                <a:spcPts val="0"/>
              </a:spcBef>
              <a:spcAft>
                <a:spcPts val="0"/>
              </a:spcAft>
              <a:buClr>
                <a:schemeClr val="dk1"/>
              </a:buClr>
              <a:buSzPts val="1600"/>
              <a:buNone/>
              <a:defRPr sz="1600">
                <a:solidFill>
                  <a:schemeClr val="dk1"/>
                </a:solidFill>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369" name="Google Shape;369;p63"/>
          <p:cNvSpPr/>
          <p:nvPr/>
        </p:nvSpPr>
        <p:spPr>
          <a:xfrm>
            <a:off x="0" y="1"/>
            <a:ext cx="9144009" cy="3428475"/>
          </a:xfrm>
          <a:prstGeom prst="rect">
            <a:avLst/>
          </a:prstGeom>
          <a:solidFill>
            <a:schemeClr val="accent1"/>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370" name="Google Shape;370;p63"/>
          <p:cNvSpPr txBox="1">
            <a:spLocks noGrp="1"/>
          </p:cNvSpPr>
          <p:nvPr>
            <p:ph type="title"/>
          </p:nvPr>
        </p:nvSpPr>
        <p:spPr>
          <a:xfrm>
            <a:off x="372795" y="553415"/>
            <a:ext cx="8398421" cy="2598238"/>
          </a:xfrm>
          <a:prstGeom prst="rect">
            <a:avLst/>
          </a:prstGeom>
          <a:noFill/>
          <a:ln>
            <a:noFill/>
          </a:ln>
        </p:spPr>
        <p:txBody>
          <a:bodyPr spcFirstLastPara="1" wrap="square" lIns="60950" tIns="30475" rIns="60950" bIns="30475" anchor="ctr" anchorCtr="0">
            <a:noAutofit/>
          </a:bodyPr>
          <a:lstStyle>
            <a:lvl1pPr lvl="0" algn="ctr">
              <a:lnSpc>
                <a:spcPct val="10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画像が左半分を占めるレイアウト">
  <p:cSld name="画像が左半分を占めるレイアウト">
    <p:spTree>
      <p:nvGrpSpPr>
        <p:cNvPr id="1" name="Shape 371"/>
        <p:cNvGrpSpPr/>
        <p:nvPr/>
      </p:nvGrpSpPr>
      <p:grpSpPr>
        <a:xfrm>
          <a:off x="0" y="0"/>
          <a:ext cx="0" cy="0"/>
          <a:chOff x="0" y="0"/>
          <a:chExt cx="0" cy="0"/>
        </a:xfrm>
      </p:grpSpPr>
      <p:sp>
        <p:nvSpPr>
          <p:cNvPr id="372" name="Google Shape;372;p64"/>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373" name="Google Shape;373;p64"/>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74" name="Google Shape;374;p64"/>
          <p:cNvSpPr>
            <a:spLocks noGrp="1"/>
          </p:cNvSpPr>
          <p:nvPr>
            <p:ph type="pic" idx="2"/>
          </p:nvPr>
        </p:nvSpPr>
        <p:spPr>
          <a:xfrm>
            <a:off x="0" y="1"/>
            <a:ext cx="4572005" cy="6858009"/>
          </a:xfrm>
          <a:prstGeom prst="rect">
            <a:avLst/>
          </a:prstGeom>
          <a:solidFill>
            <a:srgbClr val="D8E2F3"/>
          </a:solidFill>
          <a:ln>
            <a:noFill/>
          </a:ln>
        </p:spPr>
        <p:txBody>
          <a:bodyPr spcFirstLastPara="1" wrap="square" lIns="60950" tIns="30475" rIns="60950" bIns="30475" anchor="t" anchorCtr="0">
            <a:noAutofit/>
          </a:bodyPr>
          <a:lstStyle>
            <a:lvl1pPr marR="0" lvl="0" algn="l" rtl="0">
              <a:lnSpc>
                <a:spcPct val="90000"/>
              </a:lnSpc>
              <a:spcBef>
                <a:spcPts val="10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5" name="Google Shape;375;p64"/>
          <p:cNvSpPr txBox="1">
            <a:spLocks noGrp="1"/>
          </p:cNvSpPr>
          <p:nvPr>
            <p:ph type="body" idx="1"/>
          </p:nvPr>
        </p:nvSpPr>
        <p:spPr>
          <a:xfrm>
            <a:off x="4670478" y="1237663"/>
            <a:ext cx="4027377" cy="2095557"/>
          </a:xfrm>
          <a:prstGeom prst="rect">
            <a:avLst/>
          </a:prstGeom>
          <a:noFill/>
          <a:ln>
            <a:noFill/>
          </a:ln>
        </p:spPr>
        <p:txBody>
          <a:bodyPr spcFirstLastPara="1" wrap="square" lIns="60950" tIns="30475" rIns="60950" bIns="30475" anchor="b" anchorCtr="0">
            <a:noAutofit/>
          </a:bodyPr>
          <a:lstStyle>
            <a:lvl1pPr marL="457200" lvl="0" indent="-228600" algn="l">
              <a:lnSpc>
                <a:spcPct val="100000"/>
              </a:lnSpc>
              <a:spcBef>
                <a:spcPts val="0"/>
              </a:spcBef>
              <a:spcAft>
                <a:spcPts val="0"/>
              </a:spcAft>
              <a:buClr>
                <a:schemeClr val="accent1"/>
              </a:buClr>
              <a:buSzPts val="2400"/>
              <a:buNone/>
              <a:defRPr sz="2400">
                <a:solidFill>
                  <a:schemeClr val="accent1"/>
                </a:solidFill>
                <a:latin typeface="Arial"/>
                <a:ea typeface="Arial"/>
                <a:cs typeface="Arial"/>
                <a:sym typeface="Arial"/>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376" name="Google Shape;376;p64"/>
          <p:cNvCxnSpPr/>
          <p:nvPr/>
        </p:nvCxnSpPr>
        <p:spPr>
          <a:xfrm>
            <a:off x="0" y="3436401"/>
            <a:ext cx="9144009" cy="0"/>
          </a:xfrm>
          <a:prstGeom prst="straightConnector1">
            <a:avLst/>
          </a:prstGeom>
          <a:noFill/>
          <a:ln w="9525" cap="flat" cmpd="sng">
            <a:solidFill>
              <a:schemeClr val="accent1"/>
            </a:solidFill>
            <a:prstDash val="solid"/>
            <a:miter lim="800000"/>
            <a:headEnd type="none" w="sm" len="sm"/>
            <a:tailEnd type="none" w="sm" len="sm"/>
          </a:ln>
        </p:spPr>
      </p:cxnSp>
      <p:sp>
        <p:nvSpPr>
          <p:cNvPr id="377" name="Google Shape;377;p64"/>
          <p:cNvSpPr txBox="1">
            <a:spLocks noGrp="1"/>
          </p:cNvSpPr>
          <p:nvPr>
            <p:ph type="body" idx="3"/>
          </p:nvPr>
        </p:nvSpPr>
        <p:spPr>
          <a:xfrm>
            <a:off x="4670478" y="3511443"/>
            <a:ext cx="4027377" cy="2538604"/>
          </a:xfrm>
          <a:prstGeom prst="rect">
            <a:avLst/>
          </a:prstGeom>
          <a:noFill/>
          <a:ln>
            <a:noFill/>
          </a:ln>
        </p:spPr>
        <p:txBody>
          <a:bodyPr spcFirstLastPara="1" wrap="square" lIns="60950" tIns="30475" rIns="60950" bIns="30475" anchor="t" anchorCtr="0">
            <a:noAutofit/>
          </a:bodyPr>
          <a:lstStyle>
            <a:lvl1pPr marL="457200" lvl="0" indent="-330200" algn="l">
              <a:lnSpc>
                <a:spcPct val="120000"/>
              </a:lnSpc>
              <a:spcBef>
                <a:spcPts val="600"/>
              </a:spcBef>
              <a:spcAft>
                <a:spcPts val="0"/>
              </a:spcAft>
              <a:buClr>
                <a:schemeClr val="accent1"/>
              </a:buClr>
              <a:buSzPts val="1600"/>
              <a:buFont typeface="Noto Sans Symbols"/>
              <a:buChar char="■"/>
              <a:defRPr sz="1600"/>
            </a:lvl1pPr>
            <a:lvl2pPr marL="914400" lvl="1" indent="-381000" algn="l">
              <a:lnSpc>
                <a:spcPct val="120000"/>
              </a:lnSpc>
              <a:spcBef>
                <a:spcPts val="500"/>
              </a:spcBef>
              <a:spcAft>
                <a:spcPts val="0"/>
              </a:spcAft>
              <a:buClr>
                <a:schemeClr val="dk1"/>
              </a:buClr>
              <a:buSzPts val="2400"/>
              <a:buChar char="•"/>
              <a:defRPr/>
            </a:lvl2pPr>
            <a:lvl3pPr marL="1371600" lvl="2" indent="-355600" algn="l">
              <a:lnSpc>
                <a:spcPct val="120000"/>
              </a:lnSpc>
              <a:spcBef>
                <a:spcPts val="500"/>
              </a:spcBef>
              <a:spcAft>
                <a:spcPts val="0"/>
              </a:spcAft>
              <a:buClr>
                <a:schemeClr val="dk2"/>
              </a:buClr>
              <a:buSzPts val="2000"/>
              <a:buChar char="•"/>
              <a:defRPr>
                <a:solidFill>
                  <a:schemeClr val="dk2"/>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画像が上半分を占めるレイアウト">
  <p:cSld name="画像が上半分を占めるレイアウト">
    <p:spTree>
      <p:nvGrpSpPr>
        <p:cNvPr id="1" name="Shape 378"/>
        <p:cNvGrpSpPr/>
        <p:nvPr/>
      </p:nvGrpSpPr>
      <p:grpSpPr>
        <a:xfrm>
          <a:off x="0" y="0"/>
          <a:ext cx="0" cy="0"/>
          <a:chOff x="0" y="0"/>
          <a:chExt cx="0" cy="0"/>
        </a:xfrm>
      </p:grpSpPr>
      <p:sp>
        <p:nvSpPr>
          <p:cNvPr id="379" name="Google Shape;379;p65"/>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380" name="Google Shape;380;p65"/>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81" name="Google Shape;381;p65"/>
          <p:cNvSpPr>
            <a:spLocks noGrp="1"/>
          </p:cNvSpPr>
          <p:nvPr>
            <p:ph type="pic" idx="2"/>
          </p:nvPr>
        </p:nvSpPr>
        <p:spPr>
          <a:xfrm>
            <a:off x="0" y="1"/>
            <a:ext cx="9144009" cy="3620649"/>
          </a:xfrm>
          <a:prstGeom prst="rect">
            <a:avLst/>
          </a:prstGeom>
          <a:solidFill>
            <a:srgbClr val="D8E2F3"/>
          </a:solidFill>
          <a:ln>
            <a:noFill/>
          </a:ln>
        </p:spPr>
        <p:txBody>
          <a:bodyPr spcFirstLastPara="1" wrap="square" lIns="60950" tIns="30475" rIns="60950" bIns="30475" anchor="t" anchorCtr="0">
            <a:noAutofit/>
          </a:bodyPr>
          <a:lstStyle>
            <a:lvl1pPr marR="0" lvl="0" algn="l" rtl="0">
              <a:lnSpc>
                <a:spcPct val="90000"/>
              </a:lnSpc>
              <a:spcBef>
                <a:spcPts val="1000"/>
              </a:spcBef>
              <a:spcAft>
                <a:spcPts val="0"/>
              </a:spcAft>
              <a:buClr>
                <a:schemeClr val="dk1"/>
              </a:buClr>
              <a:buSzPts val="900"/>
              <a:buFont typeface="Arial"/>
              <a:buChar char="•"/>
              <a:defRPr sz="9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2" name="Google Shape;382;p65"/>
          <p:cNvSpPr txBox="1">
            <a:spLocks noGrp="1"/>
          </p:cNvSpPr>
          <p:nvPr>
            <p:ph type="title"/>
          </p:nvPr>
        </p:nvSpPr>
        <p:spPr>
          <a:xfrm>
            <a:off x="1314451" y="3819485"/>
            <a:ext cx="6515106" cy="718776"/>
          </a:xfrm>
          <a:prstGeom prst="rect">
            <a:avLst/>
          </a:prstGeom>
          <a:noFill/>
          <a:ln>
            <a:noFill/>
          </a:ln>
        </p:spPr>
        <p:txBody>
          <a:bodyPr spcFirstLastPara="1" wrap="square" lIns="60950" tIns="30475" rIns="60950" bIns="30475" anchor="b" anchorCtr="0">
            <a:noAutofit/>
          </a:bodyPr>
          <a:lstStyle>
            <a:lvl1pPr lvl="0" algn="l">
              <a:lnSpc>
                <a:spcPct val="100000"/>
              </a:lnSpc>
              <a:spcBef>
                <a:spcPts val="0"/>
              </a:spcBef>
              <a:spcAft>
                <a:spcPts val="0"/>
              </a:spcAft>
              <a:buClr>
                <a:schemeClr val="dk1"/>
              </a:buClr>
              <a:buSzPts val="4400"/>
              <a:buFont typeface="Arial"/>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83" name="Google Shape;383;p65"/>
          <p:cNvSpPr txBox="1">
            <a:spLocks noGrp="1"/>
          </p:cNvSpPr>
          <p:nvPr>
            <p:ph type="body" idx="1"/>
          </p:nvPr>
        </p:nvSpPr>
        <p:spPr>
          <a:xfrm>
            <a:off x="1314451" y="4697719"/>
            <a:ext cx="6515106" cy="1326827"/>
          </a:xfrm>
          <a:prstGeom prst="rect">
            <a:avLst/>
          </a:prstGeom>
          <a:noFill/>
          <a:ln>
            <a:noFill/>
          </a:ln>
        </p:spPr>
        <p:txBody>
          <a:bodyPr spcFirstLastPara="1" wrap="square" lIns="60950" tIns="30475" rIns="60950" bIns="30475" anchor="t" anchorCtr="0">
            <a:noAutofit/>
          </a:bodyPr>
          <a:lstStyle>
            <a:lvl1pPr marL="457200" lvl="0" indent="-228600" algn="l">
              <a:lnSpc>
                <a:spcPct val="120000"/>
              </a:lnSpc>
              <a:spcBef>
                <a:spcPts val="0"/>
              </a:spcBef>
              <a:spcAft>
                <a:spcPts val="0"/>
              </a:spcAft>
              <a:buClr>
                <a:schemeClr val="dk1"/>
              </a:buClr>
              <a:buSzPts val="1400"/>
              <a:buNone/>
              <a:defRPr sz="1400">
                <a:solidFill>
                  <a:schemeClr val="dk1"/>
                </a:solidFill>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384" name="Google Shape;384;p65"/>
          <p:cNvCxnSpPr/>
          <p:nvPr/>
        </p:nvCxnSpPr>
        <p:spPr>
          <a:xfrm>
            <a:off x="1314451" y="4608610"/>
            <a:ext cx="7829557" cy="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補足">
  <p:cSld name="補足">
    <p:bg>
      <p:bgPr>
        <a:solidFill>
          <a:srgbClr val="8296B0"/>
        </a:solidFill>
        <a:effectLst/>
      </p:bgPr>
    </p:bg>
    <p:spTree>
      <p:nvGrpSpPr>
        <p:cNvPr id="1" name="Shape 385"/>
        <p:cNvGrpSpPr/>
        <p:nvPr/>
      </p:nvGrpSpPr>
      <p:grpSpPr>
        <a:xfrm>
          <a:off x="0" y="0"/>
          <a:ext cx="0" cy="0"/>
          <a:chOff x="0" y="0"/>
          <a:chExt cx="0" cy="0"/>
        </a:xfrm>
      </p:grpSpPr>
      <p:sp>
        <p:nvSpPr>
          <p:cNvPr id="386" name="Google Shape;386;p66"/>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
        <p:nvSpPr>
          <p:cNvPr id="387" name="Google Shape;387;p66"/>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solidFill>
                  <a:schemeClr val="lt1"/>
                </a:solidFill>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88" name="Google Shape;388;p66"/>
          <p:cNvSpPr txBox="1">
            <a:spLocks noGrp="1"/>
          </p:cNvSpPr>
          <p:nvPr>
            <p:ph type="body" idx="1"/>
          </p:nvPr>
        </p:nvSpPr>
        <p:spPr>
          <a:xfrm>
            <a:off x="1314451" y="2735159"/>
            <a:ext cx="6515106" cy="3056413"/>
          </a:xfrm>
          <a:prstGeom prst="rect">
            <a:avLst/>
          </a:prstGeom>
          <a:noFill/>
          <a:ln>
            <a:noFill/>
          </a:ln>
        </p:spPr>
        <p:txBody>
          <a:bodyPr spcFirstLastPara="1" wrap="square" lIns="60950" tIns="30475" rIns="60950" bIns="30475" anchor="t" anchorCtr="0">
            <a:noAutofit/>
          </a:bodyPr>
          <a:lstStyle>
            <a:lvl1pPr marL="457200" lvl="0" indent="-330200" algn="l">
              <a:lnSpc>
                <a:spcPct val="120000"/>
              </a:lnSpc>
              <a:spcBef>
                <a:spcPts val="600"/>
              </a:spcBef>
              <a:spcAft>
                <a:spcPts val="0"/>
              </a:spcAft>
              <a:buClr>
                <a:schemeClr val="lt1"/>
              </a:buClr>
              <a:buSzPts val="1600"/>
              <a:buFont typeface="Noto Sans Symbols"/>
              <a:buChar char="■"/>
              <a:defRPr sz="1600">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cxnSp>
        <p:nvCxnSpPr>
          <p:cNvPr id="389" name="Google Shape;389;p66"/>
          <p:cNvCxnSpPr/>
          <p:nvPr/>
        </p:nvCxnSpPr>
        <p:spPr>
          <a:xfrm>
            <a:off x="1314451" y="2608139"/>
            <a:ext cx="7829557" cy="0"/>
          </a:xfrm>
          <a:prstGeom prst="straightConnector1">
            <a:avLst/>
          </a:prstGeom>
          <a:noFill/>
          <a:ln w="9525" cap="flat" cmpd="sng">
            <a:solidFill>
              <a:schemeClr val="lt1"/>
            </a:solidFill>
            <a:prstDash val="solid"/>
            <a:miter lim="800000"/>
            <a:headEnd type="none" w="sm" len="sm"/>
            <a:tailEnd type="none" w="sm" len="sm"/>
          </a:ln>
        </p:spPr>
      </p:cxnSp>
      <p:sp>
        <p:nvSpPr>
          <p:cNvPr id="390" name="Google Shape;390;p66"/>
          <p:cNvSpPr txBox="1">
            <a:spLocks noGrp="1"/>
          </p:cNvSpPr>
          <p:nvPr>
            <p:ph type="title"/>
          </p:nvPr>
        </p:nvSpPr>
        <p:spPr>
          <a:xfrm>
            <a:off x="1314451" y="1825854"/>
            <a:ext cx="6515106" cy="718776"/>
          </a:xfrm>
          <a:prstGeom prst="rect">
            <a:avLst/>
          </a:prstGeom>
          <a:noFill/>
          <a:ln>
            <a:noFill/>
          </a:ln>
        </p:spPr>
        <p:txBody>
          <a:bodyPr spcFirstLastPara="1" wrap="square" lIns="60950" tIns="30475" rIns="60950" bIns="30475" anchor="b" anchorCtr="0">
            <a:noAutofit/>
          </a:bodyPr>
          <a:lstStyle>
            <a:lvl1pPr lvl="0" algn="l">
              <a:lnSpc>
                <a:spcPct val="10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91"/>
        <p:cNvGrpSpPr/>
        <p:nvPr/>
      </p:nvGrpSpPr>
      <p:grpSpPr>
        <a:xfrm>
          <a:off x="0" y="0"/>
          <a:ext cx="0" cy="0"/>
          <a:chOff x="0" y="0"/>
          <a:chExt cx="0" cy="0"/>
        </a:xfrm>
      </p:grpSpPr>
      <p:sp>
        <p:nvSpPr>
          <p:cNvPr id="392" name="Google Shape;392;p67"/>
          <p:cNvSpPr txBox="1">
            <a:spLocks noGrp="1"/>
          </p:cNvSpPr>
          <p:nvPr>
            <p:ph type="ctrTitle"/>
          </p:nvPr>
        </p:nvSpPr>
        <p:spPr>
          <a:xfrm>
            <a:off x="685801" y="1122365"/>
            <a:ext cx="7772407" cy="2387603"/>
          </a:xfrm>
          <a:prstGeom prst="rect">
            <a:avLst/>
          </a:prstGeom>
          <a:noFill/>
          <a:ln>
            <a:noFill/>
          </a:ln>
        </p:spPr>
        <p:txBody>
          <a:bodyPr spcFirstLastPara="1" wrap="square" lIns="60950" tIns="30475" rIns="60950" bIns="30475"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93" name="Google Shape;393;p67"/>
          <p:cNvSpPr txBox="1">
            <a:spLocks noGrp="1"/>
          </p:cNvSpPr>
          <p:nvPr>
            <p:ph type="subTitle" idx="1"/>
          </p:nvPr>
        </p:nvSpPr>
        <p:spPr>
          <a:xfrm>
            <a:off x="1143001" y="3602042"/>
            <a:ext cx="6858007" cy="1655764"/>
          </a:xfrm>
          <a:prstGeom prst="rect">
            <a:avLst/>
          </a:prstGeom>
          <a:noFill/>
          <a:ln>
            <a:noFill/>
          </a:ln>
        </p:spPr>
        <p:txBody>
          <a:bodyPr spcFirstLastPara="1" wrap="square" lIns="60950" tIns="30475" rIns="60950" bIns="30475"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4" name="Google Shape;394;p67"/>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95" name="Google Shape;395;p67"/>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396" name="Google Shape;396;p67"/>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397"/>
        <p:cNvGrpSpPr/>
        <p:nvPr/>
      </p:nvGrpSpPr>
      <p:grpSpPr>
        <a:xfrm>
          <a:off x="0" y="0"/>
          <a:ext cx="0" cy="0"/>
          <a:chOff x="0" y="0"/>
          <a:chExt cx="0" cy="0"/>
        </a:xfrm>
      </p:grpSpPr>
      <p:sp>
        <p:nvSpPr>
          <p:cNvPr id="398" name="Google Shape;398;p68"/>
          <p:cNvSpPr txBox="1">
            <a:spLocks noGrp="1"/>
          </p:cNvSpPr>
          <p:nvPr>
            <p:ph type="title"/>
          </p:nvPr>
        </p:nvSpPr>
        <p:spPr>
          <a:xfrm>
            <a:off x="628651" y="365127"/>
            <a:ext cx="7886707" cy="1325565"/>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399" name="Google Shape;399;p68"/>
          <p:cNvSpPr txBox="1">
            <a:spLocks noGrp="1"/>
          </p:cNvSpPr>
          <p:nvPr>
            <p:ph type="body" idx="1"/>
          </p:nvPr>
        </p:nvSpPr>
        <p:spPr>
          <a:xfrm>
            <a:off x="628651" y="1825627"/>
            <a:ext cx="7886707" cy="4351343"/>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400" name="Google Shape;400;p68"/>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01" name="Google Shape;401;p68"/>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02" name="Google Shape;402;p68"/>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403"/>
        <p:cNvGrpSpPr/>
        <p:nvPr/>
      </p:nvGrpSpPr>
      <p:grpSpPr>
        <a:xfrm>
          <a:off x="0" y="0"/>
          <a:ext cx="0" cy="0"/>
          <a:chOff x="0" y="0"/>
          <a:chExt cx="0" cy="0"/>
        </a:xfrm>
      </p:grpSpPr>
      <p:sp>
        <p:nvSpPr>
          <p:cNvPr id="404" name="Google Shape;404;p69"/>
          <p:cNvSpPr txBox="1">
            <a:spLocks noGrp="1"/>
          </p:cNvSpPr>
          <p:nvPr>
            <p:ph type="title"/>
          </p:nvPr>
        </p:nvSpPr>
        <p:spPr>
          <a:xfrm>
            <a:off x="623889" y="1709742"/>
            <a:ext cx="7886707" cy="2852740"/>
          </a:xfrm>
          <a:prstGeom prst="rect">
            <a:avLst/>
          </a:prstGeom>
          <a:noFill/>
          <a:ln>
            <a:noFill/>
          </a:ln>
        </p:spPr>
        <p:txBody>
          <a:bodyPr spcFirstLastPara="1" wrap="square" lIns="60950" tIns="30475" rIns="60950" bIns="30475" anchor="b"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405" name="Google Shape;405;p69"/>
          <p:cNvSpPr txBox="1">
            <a:spLocks noGrp="1"/>
          </p:cNvSpPr>
          <p:nvPr>
            <p:ph type="body" idx="1"/>
          </p:nvPr>
        </p:nvSpPr>
        <p:spPr>
          <a:xfrm>
            <a:off x="623889" y="4589471"/>
            <a:ext cx="7886707" cy="1500189"/>
          </a:xfrm>
          <a:prstGeom prst="rect">
            <a:avLst/>
          </a:prstGeom>
          <a:noFill/>
          <a:ln>
            <a:noFill/>
          </a:ln>
        </p:spPr>
        <p:txBody>
          <a:bodyPr spcFirstLastPara="1" wrap="square" lIns="60950" tIns="30475" rIns="60950" bIns="30475"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6" name="Google Shape;406;p69"/>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07" name="Google Shape;407;p69"/>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08" name="Google Shape;408;p69"/>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409"/>
        <p:cNvGrpSpPr/>
        <p:nvPr/>
      </p:nvGrpSpPr>
      <p:grpSpPr>
        <a:xfrm>
          <a:off x="0" y="0"/>
          <a:ext cx="0" cy="0"/>
          <a:chOff x="0" y="0"/>
          <a:chExt cx="0" cy="0"/>
        </a:xfrm>
      </p:grpSpPr>
      <p:sp>
        <p:nvSpPr>
          <p:cNvPr id="410" name="Google Shape;410;p70"/>
          <p:cNvSpPr txBox="1">
            <a:spLocks noGrp="1"/>
          </p:cNvSpPr>
          <p:nvPr>
            <p:ph type="title"/>
          </p:nvPr>
        </p:nvSpPr>
        <p:spPr>
          <a:xfrm>
            <a:off x="628651" y="365127"/>
            <a:ext cx="7886707" cy="1325565"/>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411" name="Google Shape;411;p70"/>
          <p:cNvSpPr txBox="1">
            <a:spLocks noGrp="1"/>
          </p:cNvSpPr>
          <p:nvPr>
            <p:ph type="body" idx="1"/>
          </p:nvPr>
        </p:nvSpPr>
        <p:spPr>
          <a:xfrm>
            <a:off x="628651" y="1825627"/>
            <a:ext cx="3886204" cy="4351343"/>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412" name="Google Shape;412;p70"/>
          <p:cNvSpPr txBox="1">
            <a:spLocks noGrp="1"/>
          </p:cNvSpPr>
          <p:nvPr>
            <p:ph type="body" idx="2"/>
          </p:nvPr>
        </p:nvSpPr>
        <p:spPr>
          <a:xfrm>
            <a:off x="4629154" y="1825627"/>
            <a:ext cx="3886204" cy="4351343"/>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413" name="Google Shape;413;p70"/>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14" name="Google Shape;414;p70"/>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15" name="Google Shape;415;p70"/>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16"/>
        <p:cNvGrpSpPr/>
        <p:nvPr/>
      </p:nvGrpSpPr>
      <p:grpSpPr>
        <a:xfrm>
          <a:off x="0" y="0"/>
          <a:ext cx="0" cy="0"/>
          <a:chOff x="0" y="0"/>
          <a:chExt cx="0" cy="0"/>
        </a:xfrm>
      </p:grpSpPr>
      <p:sp>
        <p:nvSpPr>
          <p:cNvPr id="417" name="Google Shape;417;p71"/>
          <p:cNvSpPr txBox="1">
            <a:spLocks noGrp="1"/>
          </p:cNvSpPr>
          <p:nvPr>
            <p:ph type="title"/>
          </p:nvPr>
        </p:nvSpPr>
        <p:spPr>
          <a:xfrm>
            <a:off x="629841" y="365127"/>
            <a:ext cx="7886707" cy="1325565"/>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418" name="Google Shape;418;p71"/>
          <p:cNvSpPr txBox="1">
            <a:spLocks noGrp="1"/>
          </p:cNvSpPr>
          <p:nvPr>
            <p:ph type="body" idx="1"/>
          </p:nvPr>
        </p:nvSpPr>
        <p:spPr>
          <a:xfrm>
            <a:off x="629842" y="1681166"/>
            <a:ext cx="3868344" cy="823913"/>
          </a:xfrm>
          <a:prstGeom prst="rect">
            <a:avLst/>
          </a:prstGeom>
          <a:noFill/>
          <a:ln>
            <a:noFill/>
          </a:ln>
        </p:spPr>
        <p:txBody>
          <a:bodyPr spcFirstLastPara="1" wrap="square" lIns="60950" tIns="30475" rIns="60950" bIns="30475"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9" name="Google Shape;419;p71"/>
          <p:cNvSpPr txBox="1">
            <a:spLocks noGrp="1"/>
          </p:cNvSpPr>
          <p:nvPr>
            <p:ph type="body" idx="2"/>
          </p:nvPr>
        </p:nvSpPr>
        <p:spPr>
          <a:xfrm>
            <a:off x="629842" y="2505078"/>
            <a:ext cx="3868344" cy="3684592"/>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420" name="Google Shape;420;p71"/>
          <p:cNvSpPr txBox="1">
            <a:spLocks noGrp="1"/>
          </p:cNvSpPr>
          <p:nvPr>
            <p:ph type="body" idx="3"/>
          </p:nvPr>
        </p:nvSpPr>
        <p:spPr>
          <a:xfrm>
            <a:off x="4629155" y="1681166"/>
            <a:ext cx="3887395" cy="823913"/>
          </a:xfrm>
          <a:prstGeom prst="rect">
            <a:avLst/>
          </a:prstGeom>
          <a:noFill/>
          <a:ln>
            <a:noFill/>
          </a:ln>
        </p:spPr>
        <p:txBody>
          <a:bodyPr spcFirstLastPara="1" wrap="square" lIns="60950" tIns="30475" rIns="60950" bIns="30475"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1" name="Google Shape;421;p71"/>
          <p:cNvSpPr txBox="1">
            <a:spLocks noGrp="1"/>
          </p:cNvSpPr>
          <p:nvPr>
            <p:ph type="body" idx="4"/>
          </p:nvPr>
        </p:nvSpPr>
        <p:spPr>
          <a:xfrm>
            <a:off x="4629155" y="2505078"/>
            <a:ext cx="3887395" cy="3684592"/>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422" name="Google Shape;422;p71"/>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23" name="Google Shape;423;p71"/>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24" name="Google Shape;424;p71"/>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25"/>
        <p:cNvGrpSpPr/>
        <p:nvPr/>
      </p:nvGrpSpPr>
      <p:grpSpPr>
        <a:xfrm>
          <a:off x="0" y="0"/>
          <a:ext cx="0" cy="0"/>
          <a:chOff x="0" y="0"/>
          <a:chExt cx="0" cy="0"/>
        </a:xfrm>
      </p:grpSpPr>
      <p:sp>
        <p:nvSpPr>
          <p:cNvPr id="426" name="Google Shape;426;p72"/>
          <p:cNvSpPr txBox="1">
            <a:spLocks noGrp="1"/>
          </p:cNvSpPr>
          <p:nvPr>
            <p:ph type="title"/>
          </p:nvPr>
        </p:nvSpPr>
        <p:spPr>
          <a:xfrm>
            <a:off x="628651" y="365127"/>
            <a:ext cx="7886707" cy="1325565"/>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427" name="Google Shape;427;p72"/>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28" name="Google Shape;428;p72"/>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29" name="Google Shape;429;p72"/>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430"/>
        <p:cNvGrpSpPr/>
        <p:nvPr/>
      </p:nvGrpSpPr>
      <p:grpSpPr>
        <a:xfrm>
          <a:off x="0" y="0"/>
          <a:ext cx="0" cy="0"/>
          <a:chOff x="0" y="0"/>
          <a:chExt cx="0" cy="0"/>
        </a:xfrm>
      </p:grpSpPr>
      <p:sp>
        <p:nvSpPr>
          <p:cNvPr id="431" name="Google Shape;431;p73"/>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32" name="Google Shape;432;p73"/>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33" name="Google Shape;433;p73"/>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434"/>
        <p:cNvGrpSpPr/>
        <p:nvPr/>
      </p:nvGrpSpPr>
      <p:grpSpPr>
        <a:xfrm>
          <a:off x="0" y="0"/>
          <a:ext cx="0" cy="0"/>
          <a:chOff x="0" y="0"/>
          <a:chExt cx="0" cy="0"/>
        </a:xfrm>
      </p:grpSpPr>
      <p:sp>
        <p:nvSpPr>
          <p:cNvPr id="435" name="Google Shape;435;p74"/>
          <p:cNvSpPr txBox="1">
            <a:spLocks noGrp="1"/>
          </p:cNvSpPr>
          <p:nvPr>
            <p:ph type="title"/>
          </p:nvPr>
        </p:nvSpPr>
        <p:spPr>
          <a:xfrm>
            <a:off x="629841" y="457200"/>
            <a:ext cx="2949181" cy="1600202"/>
          </a:xfrm>
          <a:prstGeom prst="rect">
            <a:avLst/>
          </a:prstGeom>
          <a:noFill/>
          <a:ln>
            <a:noFill/>
          </a:ln>
        </p:spPr>
        <p:txBody>
          <a:bodyPr spcFirstLastPara="1" wrap="square" lIns="60950" tIns="30475" rIns="60950" bIns="30475"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436" name="Google Shape;436;p74"/>
          <p:cNvSpPr txBox="1">
            <a:spLocks noGrp="1"/>
          </p:cNvSpPr>
          <p:nvPr>
            <p:ph type="body" idx="1"/>
          </p:nvPr>
        </p:nvSpPr>
        <p:spPr>
          <a:xfrm>
            <a:off x="3887395" y="987428"/>
            <a:ext cx="4629155" cy="4873631"/>
          </a:xfrm>
          <a:prstGeom prst="rect">
            <a:avLst/>
          </a:prstGeom>
          <a:noFill/>
          <a:ln>
            <a:noFill/>
          </a:ln>
        </p:spPr>
        <p:txBody>
          <a:bodyPr spcFirstLastPara="1" wrap="square" lIns="60950" tIns="30475" rIns="60950" bIns="30475"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7" name="Google Shape;437;p74"/>
          <p:cNvSpPr txBox="1">
            <a:spLocks noGrp="1"/>
          </p:cNvSpPr>
          <p:nvPr>
            <p:ph type="body" idx="2"/>
          </p:nvPr>
        </p:nvSpPr>
        <p:spPr>
          <a:xfrm>
            <a:off x="629841" y="2057403"/>
            <a:ext cx="2949181" cy="3811593"/>
          </a:xfrm>
          <a:prstGeom prst="rect">
            <a:avLst/>
          </a:prstGeom>
          <a:noFill/>
          <a:ln>
            <a:noFill/>
          </a:ln>
        </p:spPr>
        <p:txBody>
          <a:bodyPr spcFirstLastPara="1" wrap="square" lIns="60950" tIns="30475" rIns="60950" bIns="30475"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8" name="Google Shape;438;p74"/>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39" name="Google Shape;439;p74"/>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40" name="Google Shape;440;p74"/>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441"/>
        <p:cNvGrpSpPr/>
        <p:nvPr/>
      </p:nvGrpSpPr>
      <p:grpSpPr>
        <a:xfrm>
          <a:off x="0" y="0"/>
          <a:ext cx="0" cy="0"/>
          <a:chOff x="0" y="0"/>
          <a:chExt cx="0" cy="0"/>
        </a:xfrm>
      </p:grpSpPr>
      <p:sp>
        <p:nvSpPr>
          <p:cNvPr id="442" name="Google Shape;442;p75"/>
          <p:cNvSpPr txBox="1">
            <a:spLocks noGrp="1"/>
          </p:cNvSpPr>
          <p:nvPr>
            <p:ph type="title"/>
          </p:nvPr>
        </p:nvSpPr>
        <p:spPr>
          <a:xfrm>
            <a:off x="629841" y="457200"/>
            <a:ext cx="2949181" cy="1600202"/>
          </a:xfrm>
          <a:prstGeom prst="rect">
            <a:avLst/>
          </a:prstGeom>
          <a:noFill/>
          <a:ln>
            <a:noFill/>
          </a:ln>
        </p:spPr>
        <p:txBody>
          <a:bodyPr spcFirstLastPara="1" wrap="square" lIns="60950" tIns="30475" rIns="60950" bIns="30475"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443" name="Google Shape;443;p75"/>
          <p:cNvSpPr>
            <a:spLocks noGrp="1"/>
          </p:cNvSpPr>
          <p:nvPr>
            <p:ph type="pic" idx="2"/>
          </p:nvPr>
        </p:nvSpPr>
        <p:spPr>
          <a:xfrm>
            <a:off x="3887395" y="987428"/>
            <a:ext cx="4629155" cy="4873631"/>
          </a:xfrm>
          <a:prstGeom prst="rect">
            <a:avLst/>
          </a:prstGeom>
          <a:noFill/>
          <a:ln>
            <a:noFill/>
          </a:ln>
        </p:spPr>
        <p:txBody>
          <a:bodyPr spcFirstLastPara="1" wrap="square" lIns="60950" tIns="30475" rIns="60950" bIns="30475"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44" name="Google Shape;444;p75"/>
          <p:cNvSpPr txBox="1">
            <a:spLocks noGrp="1"/>
          </p:cNvSpPr>
          <p:nvPr>
            <p:ph type="body" idx="1"/>
          </p:nvPr>
        </p:nvSpPr>
        <p:spPr>
          <a:xfrm>
            <a:off x="629841" y="2057403"/>
            <a:ext cx="2949181" cy="3811593"/>
          </a:xfrm>
          <a:prstGeom prst="rect">
            <a:avLst/>
          </a:prstGeom>
          <a:noFill/>
          <a:ln>
            <a:noFill/>
          </a:ln>
        </p:spPr>
        <p:txBody>
          <a:bodyPr spcFirstLastPara="1" wrap="square" lIns="60950" tIns="30475" rIns="60950" bIns="30475"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5" name="Google Shape;445;p75"/>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46" name="Google Shape;446;p75"/>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47" name="Google Shape;447;p75"/>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448"/>
        <p:cNvGrpSpPr/>
        <p:nvPr/>
      </p:nvGrpSpPr>
      <p:grpSpPr>
        <a:xfrm>
          <a:off x="0" y="0"/>
          <a:ext cx="0" cy="0"/>
          <a:chOff x="0" y="0"/>
          <a:chExt cx="0" cy="0"/>
        </a:xfrm>
      </p:grpSpPr>
      <p:sp>
        <p:nvSpPr>
          <p:cNvPr id="449" name="Google Shape;449;p76"/>
          <p:cNvSpPr txBox="1">
            <a:spLocks noGrp="1"/>
          </p:cNvSpPr>
          <p:nvPr>
            <p:ph type="title"/>
          </p:nvPr>
        </p:nvSpPr>
        <p:spPr>
          <a:xfrm>
            <a:off x="628651" y="365127"/>
            <a:ext cx="7886707" cy="1325565"/>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450" name="Google Shape;450;p76"/>
          <p:cNvSpPr txBox="1">
            <a:spLocks noGrp="1"/>
          </p:cNvSpPr>
          <p:nvPr>
            <p:ph type="body" idx="1"/>
          </p:nvPr>
        </p:nvSpPr>
        <p:spPr>
          <a:xfrm rot="5400000">
            <a:off x="2396333" y="57945"/>
            <a:ext cx="4351343" cy="7886707"/>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451" name="Google Shape;451;p76"/>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52" name="Google Shape;452;p76"/>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53" name="Google Shape;453;p76"/>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454"/>
        <p:cNvGrpSpPr/>
        <p:nvPr/>
      </p:nvGrpSpPr>
      <p:grpSpPr>
        <a:xfrm>
          <a:off x="0" y="0"/>
          <a:ext cx="0" cy="0"/>
          <a:chOff x="0" y="0"/>
          <a:chExt cx="0" cy="0"/>
        </a:xfrm>
      </p:grpSpPr>
      <p:sp>
        <p:nvSpPr>
          <p:cNvPr id="455" name="Google Shape;455;p77"/>
          <p:cNvSpPr txBox="1">
            <a:spLocks noGrp="1"/>
          </p:cNvSpPr>
          <p:nvPr>
            <p:ph type="title"/>
          </p:nvPr>
        </p:nvSpPr>
        <p:spPr>
          <a:xfrm rot="5400000">
            <a:off x="4623598" y="2285210"/>
            <a:ext cx="5811845" cy="1971677"/>
          </a:xfrm>
          <a:prstGeom prst="rect">
            <a:avLst/>
          </a:prstGeom>
          <a:noFill/>
          <a:ln>
            <a:noFill/>
          </a:ln>
        </p:spPr>
        <p:txBody>
          <a:bodyPr spcFirstLastPara="1" wrap="square" lIns="60950" tIns="30475" rIns="60950" bIns="30475" anchor="ctr" anchorCtr="0">
            <a:noAutofit/>
          </a:bodyPr>
          <a:lstStyle>
            <a:lvl1pPr lvl="0" algn="l">
              <a:lnSpc>
                <a:spcPct val="90000"/>
              </a:lnSpc>
              <a:spcBef>
                <a:spcPts val="0"/>
              </a:spcBef>
              <a:spcAft>
                <a:spcPts val="0"/>
              </a:spcAft>
              <a:buClr>
                <a:schemeClr val="dk1"/>
              </a:buClr>
              <a:buSzPts val="1200"/>
              <a:buNone/>
              <a:defRPr/>
            </a:lvl1pPr>
            <a:lvl2pPr lvl="1">
              <a:spcBef>
                <a:spcPts val="0"/>
              </a:spcBef>
              <a:spcAft>
                <a:spcPts val="0"/>
              </a:spcAft>
              <a:buSzPts val="900"/>
              <a:buNone/>
              <a:defRPr/>
            </a:lvl2pPr>
            <a:lvl3pPr lvl="2">
              <a:spcBef>
                <a:spcPts val="0"/>
              </a:spcBef>
              <a:spcAft>
                <a:spcPts val="0"/>
              </a:spcAft>
              <a:buSzPts val="900"/>
              <a:buNone/>
              <a:defRPr/>
            </a:lvl3pPr>
            <a:lvl4pPr lvl="3">
              <a:spcBef>
                <a:spcPts val="0"/>
              </a:spcBef>
              <a:spcAft>
                <a:spcPts val="0"/>
              </a:spcAft>
              <a:buSzPts val="900"/>
              <a:buNone/>
              <a:defRPr/>
            </a:lvl4pPr>
            <a:lvl5pPr lvl="4">
              <a:spcBef>
                <a:spcPts val="0"/>
              </a:spcBef>
              <a:spcAft>
                <a:spcPts val="0"/>
              </a:spcAft>
              <a:buSzPts val="900"/>
              <a:buNone/>
              <a:defRPr/>
            </a:lvl5pPr>
            <a:lvl6pPr lvl="5">
              <a:spcBef>
                <a:spcPts val="0"/>
              </a:spcBef>
              <a:spcAft>
                <a:spcPts val="0"/>
              </a:spcAft>
              <a:buSzPts val="900"/>
              <a:buNone/>
              <a:defRPr/>
            </a:lvl6pPr>
            <a:lvl7pPr lvl="6">
              <a:spcBef>
                <a:spcPts val="0"/>
              </a:spcBef>
              <a:spcAft>
                <a:spcPts val="0"/>
              </a:spcAft>
              <a:buSzPts val="900"/>
              <a:buNone/>
              <a:defRPr/>
            </a:lvl7pPr>
            <a:lvl8pPr lvl="7">
              <a:spcBef>
                <a:spcPts val="0"/>
              </a:spcBef>
              <a:spcAft>
                <a:spcPts val="0"/>
              </a:spcAft>
              <a:buSzPts val="900"/>
              <a:buNone/>
              <a:defRPr/>
            </a:lvl8pPr>
            <a:lvl9pPr lvl="8">
              <a:spcBef>
                <a:spcPts val="0"/>
              </a:spcBef>
              <a:spcAft>
                <a:spcPts val="0"/>
              </a:spcAft>
              <a:buSzPts val="900"/>
              <a:buNone/>
              <a:defRPr/>
            </a:lvl9pPr>
          </a:lstStyle>
          <a:p>
            <a:endParaRPr/>
          </a:p>
        </p:txBody>
      </p:sp>
      <p:sp>
        <p:nvSpPr>
          <p:cNvPr id="456" name="Google Shape;456;p77"/>
          <p:cNvSpPr txBox="1">
            <a:spLocks noGrp="1"/>
          </p:cNvSpPr>
          <p:nvPr>
            <p:ph type="body" idx="1"/>
          </p:nvPr>
        </p:nvSpPr>
        <p:spPr>
          <a:xfrm rot="5400000">
            <a:off x="623094" y="370683"/>
            <a:ext cx="5811845" cy="5800731"/>
          </a:xfrm>
          <a:prstGeom prst="rect">
            <a:avLst/>
          </a:prstGeom>
          <a:noFill/>
          <a:ln>
            <a:noFill/>
          </a:ln>
        </p:spPr>
        <p:txBody>
          <a:bodyPr spcFirstLastPara="1" wrap="square" lIns="60950" tIns="30475" rIns="60950" bIns="30475" anchor="t" anchorCtr="0">
            <a:noAutofit/>
          </a:bodyPr>
          <a:lstStyle>
            <a:lvl1pPr marL="457200" lvl="0" indent="-304800" algn="l">
              <a:lnSpc>
                <a:spcPct val="90000"/>
              </a:lnSpc>
              <a:spcBef>
                <a:spcPts val="1000"/>
              </a:spcBef>
              <a:spcAft>
                <a:spcPts val="0"/>
              </a:spcAft>
              <a:buClr>
                <a:schemeClr val="dk1"/>
              </a:buClr>
              <a:buSzPts val="1200"/>
              <a:buChar char="•"/>
              <a:defRPr/>
            </a:lvl1pPr>
            <a:lvl2pPr marL="914400" lvl="1" indent="-304800" algn="l">
              <a:lnSpc>
                <a:spcPct val="90000"/>
              </a:lnSpc>
              <a:spcBef>
                <a:spcPts val="500"/>
              </a:spcBef>
              <a:spcAft>
                <a:spcPts val="0"/>
              </a:spcAft>
              <a:buClr>
                <a:schemeClr val="dk1"/>
              </a:buClr>
              <a:buSzPts val="1200"/>
              <a:buChar char="•"/>
              <a:defRPr/>
            </a:lvl2pPr>
            <a:lvl3pPr marL="1371600" lvl="2" indent="-304800" algn="l">
              <a:lnSpc>
                <a:spcPct val="90000"/>
              </a:lnSpc>
              <a:spcBef>
                <a:spcPts val="500"/>
              </a:spcBef>
              <a:spcAft>
                <a:spcPts val="0"/>
              </a:spcAft>
              <a:buClr>
                <a:schemeClr val="dk1"/>
              </a:buClr>
              <a:buSzPts val="1200"/>
              <a:buChar char="•"/>
              <a:defRPr/>
            </a:lvl3pPr>
            <a:lvl4pPr marL="1828800" lvl="3" indent="-304800" algn="l">
              <a:lnSpc>
                <a:spcPct val="90000"/>
              </a:lnSpc>
              <a:spcBef>
                <a:spcPts val="500"/>
              </a:spcBef>
              <a:spcAft>
                <a:spcPts val="0"/>
              </a:spcAft>
              <a:buClr>
                <a:schemeClr val="dk1"/>
              </a:buClr>
              <a:buSzPts val="1200"/>
              <a:buChar char="•"/>
              <a:defRPr/>
            </a:lvl4pPr>
            <a:lvl5pPr marL="2286000" lvl="4" indent="-304800" algn="l">
              <a:lnSpc>
                <a:spcPct val="90000"/>
              </a:lnSpc>
              <a:spcBef>
                <a:spcPts val="500"/>
              </a:spcBef>
              <a:spcAft>
                <a:spcPts val="0"/>
              </a:spcAft>
              <a:buClr>
                <a:schemeClr val="dk1"/>
              </a:buClr>
              <a:buSzPts val="1200"/>
              <a:buChar char="•"/>
              <a:defRPr/>
            </a:lvl5pPr>
            <a:lvl6pPr marL="2743200" lvl="5" indent="-304800" algn="l">
              <a:lnSpc>
                <a:spcPct val="90000"/>
              </a:lnSpc>
              <a:spcBef>
                <a:spcPts val="500"/>
              </a:spcBef>
              <a:spcAft>
                <a:spcPts val="0"/>
              </a:spcAft>
              <a:buClr>
                <a:schemeClr val="dk1"/>
              </a:buClr>
              <a:buSzPts val="1200"/>
              <a:buChar char="•"/>
              <a:defRPr/>
            </a:lvl6pPr>
            <a:lvl7pPr marL="3200400" lvl="6" indent="-304800" algn="l">
              <a:lnSpc>
                <a:spcPct val="90000"/>
              </a:lnSpc>
              <a:spcBef>
                <a:spcPts val="500"/>
              </a:spcBef>
              <a:spcAft>
                <a:spcPts val="0"/>
              </a:spcAft>
              <a:buClr>
                <a:schemeClr val="dk1"/>
              </a:buClr>
              <a:buSzPts val="1200"/>
              <a:buChar char="•"/>
              <a:defRPr/>
            </a:lvl7pPr>
            <a:lvl8pPr marL="3657600" lvl="7" indent="-304800" algn="l">
              <a:lnSpc>
                <a:spcPct val="90000"/>
              </a:lnSpc>
              <a:spcBef>
                <a:spcPts val="500"/>
              </a:spcBef>
              <a:spcAft>
                <a:spcPts val="0"/>
              </a:spcAft>
              <a:buClr>
                <a:schemeClr val="dk1"/>
              </a:buClr>
              <a:buSzPts val="1200"/>
              <a:buChar char="•"/>
              <a:defRPr/>
            </a:lvl8pPr>
            <a:lvl9pPr marL="4114800" lvl="8" indent="-304800" algn="l">
              <a:lnSpc>
                <a:spcPct val="90000"/>
              </a:lnSpc>
              <a:spcBef>
                <a:spcPts val="500"/>
              </a:spcBef>
              <a:spcAft>
                <a:spcPts val="0"/>
              </a:spcAft>
              <a:buClr>
                <a:schemeClr val="dk1"/>
              </a:buClr>
              <a:buSzPts val="1200"/>
              <a:buChar char="•"/>
              <a:defRPr/>
            </a:lvl9pPr>
          </a:lstStyle>
          <a:p>
            <a:endParaRPr/>
          </a:p>
        </p:txBody>
      </p:sp>
      <p:sp>
        <p:nvSpPr>
          <p:cNvPr id="457" name="Google Shape;457;p77"/>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lvl="0" algn="l">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58" name="Google Shape;458;p77"/>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lvl="0" algn="ctr">
              <a:spcBef>
                <a:spcPts val="0"/>
              </a:spcBef>
              <a:spcAft>
                <a:spcPts val="0"/>
              </a:spcAft>
              <a:buSzPts val="900"/>
              <a:buNone/>
              <a:defRPr/>
            </a:lvl1pPr>
            <a:lvl2pPr lvl="1" algn="l">
              <a:spcBef>
                <a:spcPts val="0"/>
              </a:spcBef>
              <a:spcAft>
                <a:spcPts val="0"/>
              </a:spcAft>
              <a:buSzPts val="900"/>
              <a:buNone/>
              <a:defRPr/>
            </a:lvl2pPr>
            <a:lvl3pPr lvl="2" algn="l">
              <a:spcBef>
                <a:spcPts val="0"/>
              </a:spcBef>
              <a:spcAft>
                <a:spcPts val="0"/>
              </a:spcAft>
              <a:buSzPts val="900"/>
              <a:buNone/>
              <a:defRPr/>
            </a:lvl3pPr>
            <a:lvl4pPr lvl="3" algn="l">
              <a:spcBef>
                <a:spcPts val="0"/>
              </a:spcBef>
              <a:spcAft>
                <a:spcPts val="0"/>
              </a:spcAft>
              <a:buSzPts val="900"/>
              <a:buNone/>
              <a:defRPr/>
            </a:lvl4pPr>
            <a:lvl5pPr lvl="4" algn="l">
              <a:spcBef>
                <a:spcPts val="0"/>
              </a:spcBef>
              <a:spcAft>
                <a:spcPts val="0"/>
              </a:spcAft>
              <a:buSzPts val="900"/>
              <a:buNone/>
              <a:defRPr/>
            </a:lvl5pPr>
            <a:lvl6pPr lvl="5" algn="l">
              <a:spcBef>
                <a:spcPts val="0"/>
              </a:spcBef>
              <a:spcAft>
                <a:spcPts val="0"/>
              </a:spcAft>
              <a:buSzPts val="900"/>
              <a:buNone/>
              <a:defRPr/>
            </a:lvl6pPr>
            <a:lvl7pPr lvl="6" algn="l">
              <a:spcBef>
                <a:spcPts val="0"/>
              </a:spcBef>
              <a:spcAft>
                <a:spcPts val="0"/>
              </a:spcAft>
              <a:buSzPts val="900"/>
              <a:buNone/>
              <a:defRPr/>
            </a:lvl7pPr>
            <a:lvl8pPr lvl="7" algn="l">
              <a:spcBef>
                <a:spcPts val="0"/>
              </a:spcBef>
              <a:spcAft>
                <a:spcPts val="0"/>
              </a:spcAft>
              <a:buSzPts val="900"/>
              <a:buNone/>
              <a:defRPr/>
            </a:lvl8pPr>
            <a:lvl9pPr lvl="8" algn="l">
              <a:spcBef>
                <a:spcPts val="0"/>
              </a:spcBef>
              <a:spcAft>
                <a:spcPts val="0"/>
              </a:spcAft>
              <a:buSzPts val="900"/>
              <a:buNone/>
              <a:defRPr/>
            </a:lvl9pPr>
          </a:lstStyle>
          <a:p>
            <a:endParaRPr/>
          </a:p>
        </p:txBody>
      </p:sp>
      <p:sp>
        <p:nvSpPr>
          <p:cNvPr id="459" name="Google Shape;459;p77"/>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52" name="Google Shape;52;p13"/>
          <p:cNvSpPr txBox="1">
            <a:spLocks noGrp="1"/>
          </p:cNvSpPr>
          <p:nvPr>
            <p:ph type="body" idx="1"/>
          </p:nvPr>
        </p:nvSpPr>
        <p:spPr>
          <a:xfrm>
            <a:off x="628651" y="1825627"/>
            <a:ext cx="7886700" cy="4351200"/>
          </a:xfrm>
          <a:prstGeom prst="rect">
            <a:avLst/>
          </a:prstGeom>
          <a:noFill/>
          <a:ln>
            <a:noFill/>
          </a:ln>
        </p:spPr>
        <p:txBody>
          <a:bodyPr spcFirstLastPara="1" wrap="square" lIns="60950" tIns="30475" rIns="60950" bIns="3047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marR="0" lvl="0" algn="l" rtl="0">
              <a:spcBef>
                <a:spcPts val="0"/>
              </a:spcBef>
              <a:spcAft>
                <a:spcPts val="0"/>
              </a:spcAft>
              <a:buSzPts val="9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marR="0" lvl="0" algn="ctr" rtl="0">
              <a:spcBef>
                <a:spcPts val="0"/>
              </a:spcBef>
              <a:spcAft>
                <a:spcPts val="0"/>
              </a:spcAft>
              <a:buSzPts val="9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xfrm>
            <a:off x="628651" y="365127"/>
            <a:ext cx="7886700" cy="1325700"/>
          </a:xfrm>
          <a:prstGeom prst="rect">
            <a:avLst/>
          </a:prstGeom>
          <a:noFill/>
          <a:ln>
            <a:noFill/>
          </a:ln>
        </p:spPr>
        <p:txBody>
          <a:bodyPr spcFirstLastPara="1" wrap="square" lIns="60950" tIns="30475" rIns="60950" bIns="30475"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228" name="Google Shape;228;p42"/>
          <p:cNvSpPr txBox="1">
            <a:spLocks noGrp="1"/>
          </p:cNvSpPr>
          <p:nvPr>
            <p:ph type="body" idx="1"/>
          </p:nvPr>
        </p:nvSpPr>
        <p:spPr>
          <a:xfrm>
            <a:off x="628651" y="1825627"/>
            <a:ext cx="7886700" cy="4351200"/>
          </a:xfrm>
          <a:prstGeom prst="rect">
            <a:avLst/>
          </a:prstGeom>
          <a:noFill/>
          <a:ln>
            <a:noFill/>
          </a:ln>
        </p:spPr>
        <p:txBody>
          <a:bodyPr spcFirstLastPara="1" wrap="square" lIns="60950" tIns="30475" rIns="60950" bIns="3047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42"/>
          <p:cNvSpPr txBox="1">
            <a:spLocks noGrp="1"/>
          </p:cNvSpPr>
          <p:nvPr>
            <p:ph type="dt" idx="10"/>
          </p:nvPr>
        </p:nvSpPr>
        <p:spPr>
          <a:xfrm>
            <a:off x="628651" y="6356359"/>
            <a:ext cx="2057400" cy="365100"/>
          </a:xfrm>
          <a:prstGeom prst="rect">
            <a:avLst/>
          </a:prstGeom>
          <a:noFill/>
          <a:ln>
            <a:noFill/>
          </a:ln>
        </p:spPr>
        <p:txBody>
          <a:bodyPr spcFirstLastPara="1" wrap="square" lIns="60950" tIns="30475" rIns="60950" bIns="30475" anchor="ctr" anchorCtr="0">
            <a:noAutofit/>
          </a:bodyPr>
          <a:lstStyle>
            <a:lvl1pPr marR="0" lvl="0" algn="l" rtl="0">
              <a:spcBef>
                <a:spcPts val="0"/>
              </a:spcBef>
              <a:spcAft>
                <a:spcPts val="0"/>
              </a:spcAft>
              <a:buSzPts val="9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230" name="Google Shape;230;p42"/>
          <p:cNvSpPr txBox="1">
            <a:spLocks noGrp="1"/>
          </p:cNvSpPr>
          <p:nvPr>
            <p:ph type="ftr" idx="11"/>
          </p:nvPr>
        </p:nvSpPr>
        <p:spPr>
          <a:xfrm>
            <a:off x="3028953" y="6356359"/>
            <a:ext cx="3086100" cy="365100"/>
          </a:xfrm>
          <a:prstGeom prst="rect">
            <a:avLst/>
          </a:prstGeom>
          <a:noFill/>
          <a:ln>
            <a:noFill/>
          </a:ln>
        </p:spPr>
        <p:txBody>
          <a:bodyPr spcFirstLastPara="1" wrap="square" lIns="60950" tIns="30475" rIns="60950" bIns="30475" anchor="ctr" anchorCtr="0">
            <a:noAutofit/>
          </a:bodyPr>
          <a:lstStyle>
            <a:lvl1pPr marR="0" lvl="0" algn="ctr" rtl="0">
              <a:spcBef>
                <a:spcPts val="0"/>
              </a:spcBef>
              <a:spcAft>
                <a:spcPts val="0"/>
              </a:spcAft>
              <a:buSzPts val="9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900"/>
              <a:buNone/>
              <a:defRPr sz="1200" b="0" i="0" u="none" strike="noStrike" cap="none">
                <a:solidFill>
                  <a:schemeClr val="dk1"/>
                </a:solidFill>
                <a:latin typeface="Calibri"/>
                <a:ea typeface="Calibri"/>
                <a:cs typeface="Calibri"/>
                <a:sym typeface="Calibri"/>
              </a:defRPr>
            </a:lvl9pPr>
          </a:lstStyle>
          <a:p>
            <a:endParaRPr/>
          </a:p>
        </p:txBody>
      </p:sp>
      <p:sp>
        <p:nvSpPr>
          <p:cNvPr id="231" name="Google Shape;231;p42"/>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
              <a:t>‹#›</a:t>
            </a:fld>
            <a:endParaRPr/>
          </a:p>
        </p:txBody>
      </p:sp>
      <p:sp>
        <p:nvSpPr>
          <p:cNvPr id="232" name="Google Shape;232;p42"/>
          <p:cNvSpPr/>
          <p:nvPr/>
        </p:nvSpPr>
        <p:spPr>
          <a:xfrm>
            <a:off x="8521708" y="6356358"/>
            <a:ext cx="368400" cy="5016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sp>
        <p:nvSpPr>
          <p:cNvPr id="233" name="Google Shape;233;p42"/>
          <p:cNvSpPr/>
          <p:nvPr/>
        </p:nvSpPr>
        <p:spPr>
          <a:xfrm>
            <a:off x="-6350" y="393349"/>
            <a:ext cx="368400" cy="5016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0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59"/>
          <p:cNvSpPr txBox="1">
            <a:spLocks noGrp="1"/>
          </p:cNvSpPr>
          <p:nvPr>
            <p:ph type="title"/>
          </p:nvPr>
        </p:nvSpPr>
        <p:spPr>
          <a:xfrm>
            <a:off x="628651" y="365127"/>
            <a:ext cx="7886707" cy="1325565"/>
          </a:xfrm>
          <a:prstGeom prst="rect">
            <a:avLst/>
          </a:prstGeom>
          <a:noFill/>
          <a:ln>
            <a:noFill/>
          </a:ln>
        </p:spPr>
        <p:txBody>
          <a:bodyPr spcFirstLastPara="1" wrap="square" lIns="60950" tIns="30475" rIns="60950" bIns="30475"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900"/>
              <a:buNone/>
              <a:defRPr sz="1200"/>
            </a:lvl2pPr>
            <a:lvl3pPr lvl="2">
              <a:spcBef>
                <a:spcPts val="0"/>
              </a:spcBef>
              <a:spcAft>
                <a:spcPts val="0"/>
              </a:spcAft>
              <a:buSzPts val="900"/>
              <a:buNone/>
              <a:defRPr sz="1200"/>
            </a:lvl3pPr>
            <a:lvl4pPr lvl="3">
              <a:spcBef>
                <a:spcPts val="0"/>
              </a:spcBef>
              <a:spcAft>
                <a:spcPts val="0"/>
              </a:spcAft>
              <a:buSzPts val="900"/>
              <a:buNone/>
              <a:defRPr sz="1200"/>
            </a:lvl4pPr>
            <a:lvl5pPr lvl="4">
              <a:spcBef>
                <a:spcPts val="0"/>
              </a:spcBef>
              <a:spcAft>
                <a:spcPts val="0"/>
              </a:spcAft>
              <a:buSzPts val="900"/>
              <a:buNone/>
              <a:defRPr sz="1200"/>
            </a:lvl5pPr>
            <a:lvl6pPr lvl="5">
              <a:spcBef>
                <a:spcPts val="0"/>
              </a:spcBef>
              <a:spcAft>
                <a:spcPts val="0"/>
              </a:spcAft>
              <a:buSzPts val="900"/>
              <a:buNone/>
              <a:defRPr sz="1200"/>
            </a:lvl6pPr>
            <a:lvl7pPr lvl="6">
              <a:spcBef>
                <a:spcPts val="0"/>
              </a:spcBef>
              <a:spcAft>
                <a:spcPts val="0"/>
              </a:spcAft>
              <a:buSzPts val="900"/>
              <a:buNone/>
              <a:defRPr sz="1200"/>
            </a:lvl7pPr>
            <a:lvl8pPr lvl="7">
              <a:spcBef>
                <a:spcPts val="0"/>
              </a:spcBef>
              <a:spcAft>
                <a:spcPts val="0"/>
              </a:spcAft>
              <a:buSzPts val="900"/>
              <a:buNone/>
              <a:defRPr sz="1200"/>
            </a:lvl8pPr>
            <a:lvl9pPr lvl="8">
              <a:spcBef>
                <a:spcPts val="0"/>
              </a:spcBef>
              <a:spcAft>
                <a:spcPts val="0"/>
              </a:spcAft>
              <a:buSzPts val="900"/>
              <a:buNone/>
              <a:defRPr sz="1200"/>
            </a:lvl9pPr>
          </a:lstStyle>
          <a:p>
            <a:endParaRPr/>
          </a:p>
        </p:txBody>
      </p:sp>
      <p:sp>
        <p:nvSpPr>
          <p:cNvPr id="344" name="Google Shape;344;p59"/>
          <p:cNvSpPr txBox="1">
            <a:spLocks noGrp="1"/>
          </p:cNvSpPr>
          <p:nvPr>
            <p:ph type="body" idx="1"/>
          </p:nvPr>
        </p:nvSpPr>
        <p:spPr>
          <a:xfrm>
            <a:off x="628651" y="1825627"/>
            <a:ext cx="7886707" cy="4351343"/>
          </a:xfrm>
          <a:prstGeom prst="rect">
            <a:avLst/>
          </a:prstGeom>
          <a:noFill/>
          <a:ln>
            <a:noFill/>
          </a:ln>
        </p:spPr>
        <p:txBody>
          <a:bodyPr spcFirstLastPara="1" wrap="square" lIns="60950" tIns="30475" rIns="60950" bIns="3047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5" name="Google Shape;345;p59"/>
          <p:cNvSpPr txBox="1">
            <a:spLocks noGrp="1"/>
          </p:cNvSpPr>
          <p:nvPr>
            <p:ph type="dt" idx="10"/>
          </p:nvPr>
        </p:nvSpPr>
        <p:spPr>
          <a:xfrm>
            <a:off x="628651" y="6356359"/>
            <a:ext cx="2057402" cy="365125"/>
          </a:xfrm>
          <a:prstGeom prst="rect">
            <a:avLst/>
          </a:prstGeom>
          <a:noFill/>
          <a:ln>
            <a:noFill/>
          </a:ln>
        </p:spPr>
        <p:txBody>
          <a:bodyPr spcFirstLastPara="1" wrap="square" lIns="60950" tIns="30475" rIns="60950" bIns="30475" anchor="ctr" anchorCtr="0">
            <a:noAutofit/>
          </a:bodyPr>
          <a:lstStyle>
            <a:lvl1pPr marR="0" lvl="0" algn="l" rtl="0">
              <a:spcBef>
                <a:spcPts val="0"/>
              </a:spcBef>
              <a:spcAft>
                <a:spcPts val="0"/>
              </a:spcAft>
              <a:buSzPts val="9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900"/>
              <a:buNone/>
              <a:defRPr sz="1200" b="0" i="0" u="none" strike="noStrike" cap="none">
                <a:solidFill>
                  <a:schemeClr val="dk1"/>
                </a:solidFill>
                <a:latin typeface="Arial"/>
                <a:ea typeface="Arial"/>
                <a:cs typeface="Arial"/>
                <a:sym typeface="Arial"/>
              </a:defRPr>
            </a:lvl2pPr>
            <a:lvl3pPr marR="0" lvl="2" algn="l" rtl="0">
              <a:spcBef>
                <a:spcPts val="0"/>
              </a:spcBef>
              <a:spcAft>
                <a:spcPts val="0"/>
              </a:spcAft>
              <a:buSzPts val="900"/>
              <a:buNone/>
              <a:defRPr sz="1200" b="0" i="0" u="none" strike="noStrike" cap="none">
                <a:solidFill>
                  <a:schemeClr val="dk1"/>
                </a:solidFill>
                <a:latin typeface="Arial"/>
                <a:ea typeface="Arial"/>
                <a:cs typeface="Arial"/>
                <a:sym typeface="Arial"/>
              </a:defRPr>
            </a:lvl3pPr>
            <a:lvl4pPr marR="0" lvl="3" algn="l" rtl="0">
              <a:spcBef>
                <a:spcPts val="0"/>
              </a:spcBef>
              <a:spcAft>
                <a:spcPts val="0"/>
              </a:spcAft>
              <a:buSzPts val="900"/>
              <a:buNone/>
              <a:defRPr sz="1200" b="0" i="0" u="none" strike="noStrike" cap="none">
                <a:solidFill>
                  <a:schemeClr val="dk1"/>
                </a:solidFill>
                <a:latin typeface="Arial"/>
                <a:ea typeface="Arial"/>
                <a:cs typeface="Arial"/>
                <a:sym typeface="Arial"/>
              </a:defRPr>
            </a:lvl4pPr>
            <a:lvl5pPr marR="0" lvl="4" algn="l" rtl="0">
              <a:spcBef>
                <a:spcPts val="0"/>
              </a:spcBef>
              <a:spcAft>
                <a:spcPts val="0"/>
              </a:spcAft>
              <a:buSzPts val="900"/>
              <a:buNone/>
              <a:defRPr sz="1200" b="0" i="0" u="none" strike="noStrike" cap="none">
                <a:solidFill>
                  <a:schemeClr val="dk1"/>
                </a:solidFill>
                <a:latin typeface="Arial"/>
                <a:ea typeface="Arial"/>
                <a:cs typeface="Arial"/>
                <a:sym typeface="Arial"/>
              </a:defRPr>
            </a:lvl5pPr>
            <a:lvl6pPr marR="0" lvl="5" algn="l" rtl="0">
              <a:spcBef>
                <a:spcPts val="0"/>
              </a:spcBef>
              <a:spcAft>
                <a:spcPts val="0"/>
              </a:spcAft>
              <a:buSzPts val="900"/>
              <a:buNone/>
              <a:defRPr sz="1200" b="0" i="0" u="none" strike="noStrike" cap="none">
                <a:solidFill>
                  <a:schemeClr val="dk1"/>
                </a:solidFill>
                <a:latin typeface="Arial"/>
                <a:ea typeface="Arial"/>
                <a:cs typeface="Arial"/>
                <a:sym typeface="Arial"/>
              </a:defRPr>
            </a:lvl6pPr>
            <a:lvl7pPr marR="0" lvl="6" algn="l" rtl="0">
              <a:spcBef>
                <a:spcPts val="0"/>
              </a:spcBef>
              <a:spcAft>
                <a:spcPts val="0"/>
              </a:spcAft>
              <a:buSzPts val="900"/>
              <a:buNone/>
              <a:defRPr sz="1200" b="0" i="0" u="none" strike="noStrike" cap="none">
                <a:solidFill>
                  <a:schemeClr val="dk1"/>
                </a:solidFill>
                <a:latin typeface="Arial"/>
                <a:ea typeface="Arial"/>
                <a:cs typeface="Arial"/>
                <a:sym typeface="Arial"/>
              </a:defRPr>
            </a:lvl7pPr>
            <a:lvl8pPr marR="0" lvl="7" algn="l" rtl="0">
              <a:spcBef>
                <a:spcPts val="0"/>
              </a:spcBef>
              <a:spcAft>
                <a:spcPts val="0"/>
              </a:spcAft>
              <a:buSzPts val="900"/>
              <a:buNone/>
              <a:defRPr sz="1200" b="0" i="0" u="none" strike="noStrike" cap="none">
                <a:solidFill>
                  <a:schemeClr val="dk1"/>
                </a:solidFill>
                <a:latin typeface="Arial"/>
                <a:ea typeface="Arial"/>
                <a:cs typeface="Arial"/>
                <a:sym typeface="Arial"/>
              </a:defRPr>
            </a:lvl8pPr>
            <a:lvl9pPr marR="0" lvl="8" algn="l" rtl="0">
              <a:spcBef>
                <a:spcPts val="0"/>
              </a:spcBef>
              <a:spcAft>
                <a:spcPts val="0"/>
              </a:spcAft>
              <a:buSzPts val="900"/>
              <a:buNone/>
              <a:defRPr sz="1200" b="0" i="0" u="none" strike="noStrike" cap="none">
                <a:solidFill>
                  <a:schemeClr val="dk1"/>
                </a:solidFill>
                <a:latin typeface="Arial"/>
                <a:ea typeface="Arial"/>
                <a:cs typeface="Arial"/>
                <a:sym typeface="Arial"/>
              </a:defRPr>
            </a:lvl9pPr>
          </a:lstStyle>
          <a:p>
            <a:endParaRPr/>
          </a:p>
        </p:txBody>
      </p:sp>
      <p:sp>
        <p:nvSpPr>
          <p:cNvPr id="346" name="Google Shape;346;p59"/>
          <p:cNvSpPr txBox="1">
            <a:spLocks noGrp="1"/>
          </p:cNvSpPr>
          <p:nvPr>
            <p:ph type="ftr" idx="11"/>
          </p:nvPr>
        </p:nvSpPr>
        <p:spPr>
          <a:xfrm>
            <a:off x="3028953" y="6356359"/>
            <a:ext cx="3086103" cy="365125"/>
          </a:xfrm>
          <a:prstGeom prst="rect">
            <a:avLst/>
          </a:prstGeom>
          <a:noFill/>
          <a:ln>
            <a:noFill/>
          </a:ln>
        </p:spPr>
        <p:txBody>
          <a:bodyPr spcFirstLastPara="1" wrap="square" lIns="60950" tIns="30475" rIns="60950" bIns="30475" anchor="ctr" anchorCtr="0">
            <a:noAutofit/>
          </a:bodyPr>
          <a:lstStyle>
            <a:lvl1pPr marR="0" lvl="0" algn="ctr" rtl="0">
              <a:spcBef>
                <a:spcPts val="0"/>
              </a:spcBef>
              <a:spcAft>
                <a:spcPts val="0"/>
              </a:spcAft>
              <a:buSzPts val="9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900"/>
              <a:buNone/>
              <a:defRPr sz="1200" b="0" i="0" u="none" strike="noStrike" cap="none">
                <a:solidFill>
                  <a:schemeClr val="dk1"/>
                </a:solidFill>
                <a:latin typeface="Arial"/>
                <a:ea typeface="Arial"/>
                <a:cs typeface="Arial"/>
                <a:sym typeface="Arial"/>
              </a:defRPr>
            </a:lvl2pPr>
            <a:lvl3pPr marR="0" lvl="2" algn="l" rtl="0">
              <a:spcBef>
                <a:spcPts val="0"/>
              </a:spcBef>
              <a:spcAft>
                <a:spcPts val="0"/>
              </a:spcAft>
              <a:buSzPts val="900"/>
              <a:buNone/>
              <a:defRPr sz="1200" b="0" i="0" u="none" strike="noStrike" cap="none">
                <a:solidFill>
                  <a:schemeClr val="dk1"/>
                </a:solidFill>
                <a:latin typeface="Arial"/>
                <a:ea typeface="Arial"/>
                <a:cs typeface="Arial"/>
                <a:sym typeface="Arial"/>
              </a:defRPr>
            </a:lvl3pPr>
            <a:lvl4pPr marR="0" lvl="3" algn="l" rtl="0">
              <a:spcBef>
                <a:spcPts val="0"/>
              </a:spcBef>
              <a:spcAft>
                <a:spcPts val="0"/>
              </a:spcAft>
              <a:buSzPts val="900"/>
              <a:buNone/>
              <a:defRPr sz="1200" b="0" i="0" u="none" strike="noStrike" cap="none">
                <a:solidFill>
                  <a:schemeClr val="dk1"/>
                </a:solidFill>
                <a:latin typeface="Arial"/>
                <a:ea typeface="Arial"/>
                <a:cs typeface="Arial"/>
                <a:sym typeface="Arial"/>
              </a:defRPr>
            </a:lvl4pPr>
            <a:lvl5pPr marR="0" lvl="4" algn="l" rtl="0">
              <a:spcBef>
                <a:spcPts val="0"/>
              </a:spcBef>
              <a:spcAft>
                <a:spcPts val="0"/>
              </a:spcAft>
              <a:buSzPts val="900"/>
              <a:buNone/>
              <a:defRPr sz="1200" b="0" i="0" u="none" strike="noStrike" cap="none">
                <a:solidFill>
                  <a:schemeClr val="dk1"/>
                </a:solidFill>
                <a:latin typeface="Arial"/>
                <a:ea typeface="Arial"/>
                <a:cs typeface="Arial"/>
                <a:sym typeface="Arial"/>
              </a:defRPr>
            </a:lvl5pPr>
            <a:lvl6pPr marR="0" lvl="5" algn="l" rtl="0">
              <a:spcBef>
                <a:spcPts val="0"/>
              </a:spcBef>
              <a:spcAft>
                <a:spcPts val="0"/>
              </a:spcAft>
              <a:buSzPts val="900"/>
              <a:buNone/>
              <a:defRPr sz="1200" b="0" i="0" u="none" strike="noStrike" cap="none">
                <a:solidFill>
                  <a:schemeClr val="dk1"/>
                </a:solidFill>
                <a:latin typeface="Arial"/>
                <a:ea typeface="Arial"/>
                <a:cs typeface="Arial"/>
                <a:sym typeface="Arial"/>
              </a:defRPr>
            </a:lvl6pPr>
            <a:lvl7pPr marR="0" lvl="6" algn="l" rtl="0">
              <a:spcBef>
                <a:spcPts val="0"/>
              </a:spcBef>
              <a:spcAft>
                <a:spcPts val="0"/>
              </a:spcAft>
              <a:buSzPts val="900"/>
              <a:buNone/>
              <a:defRPr sz="1200" b="0" i="0" u="none" strike="noStrike" cap="none">
                <a:solidFill>
                  <a:schemeClr val="dk1"/>
                </a:solidFill>
                <a:latin typeface="Arial"/>
                <a:ea typeface="Arial"/>
                <a:cs typeface="Arial"/>
                <a:sym typeface="Arial"/>
              </a:defRPr>
            </a:lvl7pPr>
            <a:lvl8pPr marR="0" lvl="7" algn="l" rtl="0">
              <a:spcBef>
                <a:spcPts val="0"/>
              </a:spcBef>
              <a:spcAft>
                <a:spcPts val="0"/>
              </a:spcAft>
              <a:buSzPts val="900"/>
              <a:buNone/>
              <a:defRPr sz="1200" b="0" i="0" u="none" strike="noStrike" cap="none">
                <a:solidFill>
                  <a:schemeClr val="dk1"/>
                </a:solidFill>
                <a:latin typeface="Arial"/>
                <a:ea typeface="Arial"/>
                <a:cs typeface="Arial"/>
                <a:sym typeface="Arial"/>
              </a:defRPr>
            </a:lvl8pPr>
            <a:lvl9pPr marR="0" lvl="8" algn="l" rtl="0">
              <a:spcBef>
                <a:spcPts val="0"/>
              </a:spcBef>
              <a:spcAft>
                <a:spcPts val="0"/>
              </a:spcAft>
              <a:buSzPts val="900"/>
              <a:buNone/>
              <a:defRPr sz="1200" b="0" i="0" u="none" strike="noStrike" cap="none">
                <a:solidFill>
                  <a:schemeClr val="dk1"/>
                </a:solidFill>
                <a:latin typeface="Arial"/>
                <a:ea typeface="Arial"/>
                <a:cs typeface="Arial"/>
                <a:sym typeface="Arial"/>
              </a:defRPr>
            </a:lvl9pPr>
          </a:lstStyle>
          <a:p>
            <a:endParaRPr/>
          </a:p>
        </p:txBody>
      </p:sp>
      <p:sp>
        <p:nvSpPr>
          <p:cNvPr id="347" name="Google Shape;347;p59"/>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
              <a:t>‹#›</a:t>
            </a:fld>
            <a:endParaRPr/>
          </a:p>
        </p:txBody>
      </p:sp>
      <p:sp>
        <p:nvSpPr>
          <p:cNvPr id="348" name="Google Shape;348;p59"/>
          <p:cNvSpPr/>
          <p:nvPr/>
        </p:nvSpPr>
        <p:spPr>
          <a:xfrm>
            <a:off x="8521708" y="6356358"/>
            <a:ext cx="368300" cy="50165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0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imaeda-sou.com/no-category/4064/"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twitter.com/imaeda_soichir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8"/>
          <p:cNvSpPr txBox="1">
            <a:spLocks noGrp="1"/>
          </p:cNvSpPr>
          <p:nvPr>
            <p:ph type="title"/>
          </p:nvPr>
        </p:nvSpPr>
        <p:spPr>
          <a:xfrm>
            <a:off x="352355" y="1957242"/>
            <a:ext cx="8439300" cy="892200"/>
          </a:xfrm>
          <a:prstGeom prst="rect">
            <a:avLst/>
          </a:prstGeom>
          <a:noFill/>
          <a:ln>
            <a:noFill/>
          </a:ln>
        </p:spPr>
        <p:txBody>
          <a:bodyPr spcFirstLastPara="1" wrap="square" lIns="60950" tIns="30475" rIns="60950" bIns="30475" anchor="t" anchorCtr="0">
            <a:noAutofit/>
          </a:bodyPr>
          <a:lstStyle/>
          <a:p>
            <a:pPr marL="0" lvl="0" indent="0" algn="ctr" rtl="0">
              <a:lnSpc>
                <a:spcPct val="100000"/>
              </a:lnSpc>
              <a:spcBef>
                <a:spcPts val="0"/>
              </a:spcBef>
              <a:spcAft>
                <a:spcPts val="0"/>
              </a:spcAft>
              <a:buClr>
                <a:schemeClr val="dk1"/>
              </a:buClr>
              <a:buSzPts val="3200"/>
              <a:buFont typeface="Calibri"/>
              <a:buNone/>
            </a:pPr>
            <a:r>
              <a:rPr lang="ja" sz="3200" b="1" dirty="0">
                <a:latin typeface="Calibri"/>
                <a:ea typeface="Calibri"/>
                <a:cs typeface="Calibri"/>
                <a:sym typeface="Calibri"/>
              </a:rPr>
              <a:t>5割接触機会で命も暮らしも守る</a:t>
            </a:r>
            <a:endParaRPr sz="3200" b="1" dirty="0">
              <a:latin typeface="Calibri"/>
              <a:ea typeface="Calibri"/>
              <a:cs typeface="Calibri"/>
              <a:sym typeface="Calibri"/>
            </a:endParaRPr>
          </a:p>
          <a:p>
            <a:pPr marL="0" lvl="0" indent="0" algn="ctr" rtl="0">
              <a:lnSpc>
                <a:spcPct val="100000"/>
              </a:lnSpc>
              <a:spcBef>
                <a:spcPts val="0"/>
              </a:spcBef>
              <a:spcAft>
                <a:spcPts val="0"/>
              </a:spcAft>
              <a:buClr>
                <a:schemeClr val="dk1"/>
              </a:buClr>
              <a:buSzPts val="3200"/>
              <a:buFont typeface="Calibri"/>
              <a:buNone/>
            </a:pPr>
            <a:r>
              <a:rPr lang="ja" sz="3200" b="1" dirty="0">
                <a:latin typeface="Calibri"/>
                <a:ea typeface="Calibri"/>
                <a:cs typeface="Calibri"/>
                <a:sym typeface="Calibri"/>
              </a:rPr>
              <a:t>新出口戦略</a:t>
            </a:r>
            <a:endParaRPr sz="3200" b="1" dirty="0">
              <a:latin typeface="Calibri"/>
              <a:ea typeface="Calibri"/>
              <a:cs typeface="Calibri"/>
              <a:sym typeface="Calibri"/>
            </a:endParaRPr>
          </a:p>
        </p:txBody>
      </p:sp>
      <p:sp>
        <p:nvSpPr>
          <p:cNvPr id="465" name="Google Shape;465;p78"/>
          <p:cNvSpPr txBox="1">
            <a:spLocks noGrp="1"/>
          </p:cNvSpPr>
          <p:nvPr>
            <p:ph type="body" idx="2"/>
          </p:nvPr>
        </p:nvSpPr>
        <p:spPr>
          <a:xfrm>
            <a:off x="1369180" y="3125693"/>
            <a:ext cx="6515100" cy="606600"/>
          </a:xfrm>
          <a:prstGeom prst="rect">
            <a:avLst/>
          </a:prstGeom>
          <a:noFill/>
          <a:ln>
            <a:noFill/>
          </a:ln>
        </p:spPr>
        <p:txBody>
          <a:bodyPr spcFirstLastPara="1" wrap="square" lIns="60950" tIns="30475" rIns="60950" bIns="30475" anchor="b" anchorCtr="0">
            <a:noAutofit/>
          </a:bodyPr>
          <a:lstStyle/>
          <a:p>
            <a:pPr marL="0" lvl="0" indent="0" algn="ctr" rtl="0">
              <a:lnSpc>
                <a:spcPct val="130000"/>
              </a:lnSpc>
              <a:spcBef>
                <a:spcPts val="0"/>
              </a:spcBef>
              <a:spcAft>
                <a:spcPts val="0"/>
              </a:spcAft>
              <a:buClr>
                <a:schemeClr val="dk1"/>
              </a:buClr>
              <a:buSzPts val="1900"/>
              <a:buNone/>
            </a:pPr>
            <a:r>
              <a:rPr lang="ja" sz="2400" b="1"/>
              <a:t>～みんなが創る新しい日本</a:t>
            </a:r>
            <a:r>
              <a:rPr lang="ja" sz="2400" b="1">
                <a:latin typeface="Calibri"/>
                <a:ea typeface="Calibri"/>
                <a:cs typeface="Calibri"/>
                <a:sym typeface="Calibri"/>
              </a:rPr>
              <a:t> </a:t>
            </a:r>
            <a:r>
              <a:rPr lang="ja" sz="2400" b="1"/>
              <a:t>～</a:t>
            </a:r>
            <a:endParaRPr sz="2400" b="1">
              <a:latin typeface="Calibri"/>
              <a:ea typeface="Calibri"/>
              <a:cs typeface="Calibri"/>
              <a:sym typeface="Calibri"/>
            </a:endParaRPr>
          </a:p>
        </p:txBody>
      </p:sp>
      <p:sp>
        <p:nvSpPr>
          <p:cNvPr id="466" name="Google Shape;466;p78"/>
          <p:cNvSpPr txBox="1">
            <a:spLocks noGrp="1"/>
          </p:cNvSpPr>
          <p:nvPr>
            <p:ph type="body" idx="1"/>
          </p:nvPr>
        </p:nvSpPr>
        <p:spPr>
          <a:xfrm>
            <a:off x="1314450" y="4747851"/>
            <a:ext cx="6515100" cy="1657500"/>
          </a:xfrm>
          <a:prstGeom prst="rect">
            <a:avLst/>
          </a:prstGeom>
          <a:noFill/>
          <a:ln>
            <a:noFill/>
          </a:ln>
        </p:spPr>
        <p:txBody>
          <a:bodyPr spcFirstLastPara="1" wrap="square" lIns="60950" tIns="30475" rIns="60950" bIns="30475" anchor="b" anchorCtr="0">
            <a:noAutofit/>
          </a:bodyPr>
          <a:lstStyle/>
          <a:p>
            <a:pPr marL="0" lvl="0" indent="0" algn="ctr" rtl="0">
              <a:spcBef>
                <a:spcPts val="0"/>
              </a:spcBef>
              <a:spcAft>
                <a:spcPts val="0"/>
              </a:spcAft>
              <a:buClr>
                <a:srgbClr val="757070"/>
              </a:buClr>
              <a:buSzPts val="800"/>
              <a:buNone/>
            </a:pPr>
            <a:r>
              <a:rPr lang="ja" sz="1800" b="1" dirty="0">
                <a:solidFill>
                  <a:schemeClr val="dk1"/>
                </a:solidFill>
              </a:rPr>
              <a:t>2020年5月22日改訂</a:t>
            </a:r>
            <a:endParaRPr sz="1800" b="1" dirty="0">
              <a:solidFill>
                <a:schemeClr val="dk1"/>
              </a:solidFill>
            </a:endParaRPr>
          </a:p>
          <a:p>
            <a:pPr marL="0" lvl="0" indent="0" algn="ctr" rtl="0">
              <a:spcBef>
                <a:spcPts val="0"/>
              </a:spcBef>
              <a:spcAft>
                <a:spcPts val="0"/>
              </a:spcAft>
              <a:buClr>
                <a:srgbClr val="757070"/>
              </a:buClr>
              <a:buSzPts val="800"/>
              <a:buFont typeface="Arial"/>
              <a:buNone/>
            </a:pPr>
            <a:endParaRPr sz="1800" b="1" dirty="0">
              <a:solidFill>
                <a:schemeClr val="dk1"/>
              </a:solidFill>
            </a:endParaRPr>
          </a:p>
          <a:p>
            <a:pPr marL="0" lvl="0" indent="0" algn="ctr" rtl="0">
              <a:spcBef>
                <a:spcPts val="0"/>
              </a:spcBef>
              <a:spcAft>
                <a:spcPts val="0"/>
              </a:spcAft>
              <a:buClr>
                <a:schemeClr val="dk1"/>
              </a:buClr>
              <a:buSzPts val="1900"/>
              <a:buFont typeface="Arial"/>
              <a:buNone/>
            </a:pPr>
            <a:r>
              <a:rPr lang="ja" sz="1900" b="1" dirty="0">
                <a:solidFill>
                  <a:schemeClr val="dk1"/>
                </a:solidFill>
              </a:rPr>
              <a:t>自民党新型コロナウイルス対策医療系議員団本部 </a:t>
            </a:r>
            <a:endParaRPr sz="1800" b="1" dirty="0">
              <a:solidFill>
                <a:schemeClr val="dk1"/>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None/>
            </a:pPr>
            <a:r>
              <a:rPr lang="ja-JP" altLang="en-US" sz="1800" b="1" dirty="0">
                <a:solidFill>
                  <a:schemeClr val="dk1"/>
                </a:solidFill>
                <a:latin typeface="Arial"/>
                <a:ea typeface="Arial"/>
                <a:cs typeface="Arial"/>
                <a:sym typeface="Arial"/>
              </a:rPr>
              <a:t>幹事長　</a:t>
            </a:r>
            <a:r>
              <a:rPr lang="ja" sz="1800" b="1" dirty="0">
                <a:solidFill>
                  <a:schemeClr val="dk1"/>
                </a:solidFill>
                <a:latin typeface="Arial"/>
                <a:ea typeface="Arial"/>
                <a:cs typeface="Arial"/>
                <a:sym typeface="Arial"/>
              </a:rPr>
              <a:t>衆議院議員　今枝宗一郎</a:t>
            </a:r>
            <a:endParaRPr sz="1800" b="1"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7"/>
          <p:cNvSpPr txBox="1">
            <a:spLocks noGrp="1"/>
          </p:cNvSpPr>
          <p:nvPr>
            <p:ph type="body" idx="2"/>
          </p:nvPr>
        </p:nvSpPr>
        <p:spPr>
          <a:xfrm>
            <a:off x="645008" y="1350117"/>
            <a:ext cx="6515100" cy="588000"/>
          </a:xfrm>
          <a:prstGeom prst="rect">
            <a:avLst/>
          </a:prstGeom>
        </p:spPr>
        <p:txBody>
          <a:bodyPr spcFirstLastPara="1" wrap="square" lIns="60950" tIns="30475" rIns="60950" bIns="30475" anchor="b" anchorCtr="0">
            <a:noAutofit/>
          </a:bodyPr>
          <a:lstStyle/>
          <a:p>
            <a:pPr marL="0" lvl="0" indent="0" algn="l" rtl="0">
              <a:spcBef>
                <a:spcPts val="0"/>
              </a:spcBef>
              <a:spcAft>
                <a:spcPts val="0"/>
              </a:spcAft>
              <a:buClr>
                <a:schemeClr val="accent1"/>
              </a:buClr>
              <a:buSzPts val="1900"/>
              <a:buFont typeface="Arial"/>
              <a:buNone/>
            </a:pPr>
            <a:r>
              <a:rPr lang="ja" sz="3000" b="1"/>
              <a:t>ハイリスク者を保護する</a:t>
            </a:r>
            <a:endParaRPr sz="3000"/>
          </a:p>
        </p:txBody>
      </p:sp>
      <p:sp>
        <p:nvSpPr>
          <p:cNvPr id="594" name="Google Shape;594;p87"/>
          <p:cNvSpPr txBox="1"/>
          <p:nvPr/>
        </p:nvSpPr>
        <p:spPr>
          <a:xfrm>
            <a:off x="568880" y="377081"/>
            <a:ext cx="78867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i="0" u="none" strike="noStrike" cap="none">
                <a:solidFill>
                  <a:schemeClr val="dk1"/>
                </a:solidFill>
                <a:latin typeface="Calibri"/>
                <a:ea typeface="Calibri"/>
                <a:cs typeface="Calibri"/>
                <a:sym typeface="Calibri"/>
              </a:rPr>
              <a:t>中期戦略１</a:t>
            </a:r>
            <a:r>
              <a:rPr lang="ja" sz="2400" b="1" i="0" u="none" strike="noStrike" cap="none">
                <a:solidFill>
                  <a:schemeClr val="dk1"/>
                </a:solidFill>
                <a:latin typeface="Calibri"/>
                <a:ea typeface="Calibri"/>
                <a:cs typeface="Calibri"/>
                <a:sym typeface="Calibri"/>
              </a:rPr>
              <a:t>〜</a:t>
            </a:r>
            <a:r>
              <a:rPr lang="ja" sz="2400" b="1">
                <a:solidFill>
                  <a:schemeClr val="dk1"/>
                </a:solidFill>
                <a:latin typeface="Calibri"/>
                <a:ea typeface="Calibri"/>
                <a:cs typeface="Calibri"/>
                <a:sym typeface="Calibri"/>
              </a:rPr>
              <a:t>感染予防</a:t>
            </a:r>
            <a:r>
              <a:rPr lang="ja" sz="2400" b="1" i="0" u="none" strike="noStrike" cap="none">
                <a:solidFill>
                  <a:schemeClr val="dk1"/>
                </a:solidFill>
                <a:latin typeface="Calibri"/>
                <a:ea typeface="Calibri"/>
                <a:cs typeface="Calibri"/>
                <a:sym typeface="Calibri"/>
              </a:rPr>
              <a:t>と</a:t>
            </a:r>
            <a:r>
              <a:rPr lang="ja" sz="2400" b="1">
                <a:solidFill>
                  <a:schemeClr val="dk1"/>
                </a:solidFill>
                <a:latin typeface="Calibri"/>
                <a:ea typeface="Calibri"/>
                <a:cs typeface="Calibri"/>
                <a:sym typeface="Calibri"/>
              </a:rPr>
              <a:t>社会</a:t>
            </a:r>
            <a:r>
              <a:rPr lang="ja" sz="2400" b="1" i="0" u="none" strike="noStrike" cap="none">
                <a:solidFill>
                  <a:schemeClr val="dk1"/>
                </a:solidFill>
                <a:latin typeface="Calibri"/>
                <a:ea typeface="Calibri"/>
                <a:cs typeface="Calibri"/>
                <a:sym typeface="Calibri"/>
              </a:rPr>
              <a:t>経済活動の両立</a:t>
            </a:r>
            <a:endParaRPr sz="3200" b="1" i="0" u="none" strike="noStrike" cap="none">
              <a:solidFill>
                <a:schemeClr val="dk1"/>
              </a:solidFill>
              <a:latin typeface="Calibri"/>
              <a:ea typeface="Calibri"/>
              <a:cs typeface="Calibri"/>
              <a:sym typeface="Calibri"/>
            </a:endParaRPr>
          </a:p>
        </p:txBody>
      </p:sp>
      <p:sp>
        <p:nvSpPr>
          <p:cNvPr id="595" name="Google Shape;595;p87"/>
          <p:cNvSpPr txBox="1">
            <a:spLocks noGrp="1"/>
          </p:cNvSpPr>
          <p:nvPr>
            <p:ph type="body" idx="1"/>
          </p:nvPr>
        </p:nvSpPr>
        <p:spPr>
          <a:xfrm>
            <a:off x="645000" y="1715900"/>
            <a:ext cx="8038800" cy="1558200"/>
          </a:xfrm>
          <a:prstGeom prst="rect">
            <a:avLst/>
          </a:prstGeom>
          <a:noFill/>
          <a:ln>
            <a:noFill/>
          </a:ln>
        </p:spPr>
        <p:txBody>
          <a:bodyPr spcFirstLastPara="1" wrap="square" lIns="60950" tIns="30475" rIns="60950" bIns="30475" anchor="t" anchorCtr="0">
            <a:noAutofit/>
          </a:bodyPr>
          <a:lstStyle/>
          <a:p>
            <a:pPr marL="0" lvl="0" indent="0" algn="l" rtl="0">
              <a:lnSpc>
                <a:spcPct val="120000"/>
              </a:lnSpc>
              <a:spcBef>
                <a:spcPts val="0"/>
              </a:spcBef>
              <a:spcAft>
                <a:spcPts val="0"/>
              </a:spcAft>
              <a:buNone/>
            </a:pPr>
            <a:endParaRPr sz="2000"/>
          </a:p>
          <a:p>
            <a:pPr marL="228600" lvl="0" indent="-254000" algn="l" rtl="0">
              <a:lnSpc>
                <a:spcPct val="120000"/>
              </a:lnSpc>
              <a:spcBef>
                <a:spcPts val="0"/>
              </a:spcBef>
              <a:spcAft>
                <a:spcPts val="0"/>
              </a:spcAft>
              <a:buClr>
                <a:schemeClr val="accent1"/>
              </a:buClr>
              <a:buSzPts val="2000"/>
              <a:buChar char="■"/>
            </a:pPr>
            <a:r>
              <a:rPr lang="ja" sz="2000" b="1"/>
              <a:t>新型コロナウイルスの重症化リスクが高い高齢者や基礎疾患保有者などのハイリスク者への感染防止策を強化する</a:t>
            </a:r>
            <a:endParaRPr sz="2000" b="1"/>
          </a:p>
          <a:p>
            <a:pPr marL="685800" lvl="1" indent="-266700" algn="l" rtl="0">
              <a:lnSpc>
                <a:spcPct val="120000"/>
              </a:lnSpc>
              <a:spcBef>
                <a:spcPts val="0"/>
              </a:spcBef>
              <a:spcAft>
                <a:spcPts val="0"/>
              </a:spcAft>
              <a:buClr>
                <a:schemeClr val="accent1"/>
              </a:buClr>
              <a:buSzPts val="2000"/>
              <a:buChar char="•"/>
            </a:pPr>
            <a:r>
              <a:rPr lang="ja" sz="2000"/>
              <a:t>重症化する患者数の抑制は結果的に</a:t>
            </a:r>
            <a:r>
              <a:rPr lang="ja" sz="2000" b="1"/>
              <a:t>医療崩壊のリスクを下げる</a:t>
            </a:r>
            <a:endParaRPr sz="2000"/>
          </a:p>
          <a:p>
            <a:pPr marL="685800" lvl="1" indent="-266700" algn="l" rtl="0">
              <a:lnSpc>
                <a:spcPct val="120000"/>
              </a:lnSpc>
              <a:spcBef>
                <a:spcPts val="0"/>
              </a:spcBef>
              <a:spcAft>
                <a:spcPts val="0"/>
              </a:spcAft>
              <a:buClr>
                <a:schemeClr val="accent1"/>
              </a:buClr>
              <a:buSzPts val="2000"/>
              <a:buChar char="•"/>
            </a:pPr>
            <a:r>
              <a:rPr lang="ja" sz="2000"/>
              <a:t>感染者が一時的に増加したとしても、ハイリスクの感染を抑えることで</a:t>
            </a:r>
            <a:r>
              <a:rPr lang="ja" sz="2000" b="1"/>
              <a:t>緊急事態の再宣言を回避</a:t>
            </a:r>
            <a:r>
              <a:rPr lang="ja" sz="2000"/>
              <a:t>できることが期待される</a:t>
            </a:r>
            <a:endParaRPr sz="2000"/>
          </a:p>
          <a:p>
            <a:pPr marL="0" lvl="0" indent="0" algn="l" rtl="0">
              <a:lnSpc>
                <a:spcPct val="100000"/>
              </a:lnSpc>
              <a:spcBef>
                <a:spcPts val="0"/>
              </a:spcBef>
              <a:spcAft>
                <a:spcPts val="0"/>
              </a:spcAft>
              <a:buNone/>
            </a:pPr>
            <a:endParaRPr sz="900"/>
          </a:p>
          <a:p>
            <a:pPr marL="0" lvl="0" indent="0" algn="l" rtl="0">
              <a:lnSpc>
                <a:spcPct val="100000"/>
              </a:lnSpc>
              <a:spcBef>
                <a:spcPts val="0"/>
              </a:spcBef>
              <a:spcAft>
                <a:spcPts val="0"/>
              </a:spcAft>
              <a:buNone/>
            </a:pPr>
            <a:r>
              <a:rPr lang="ja" sz="1800"/>
              <a:t>【具体的な対応策】</a:t>
            </a:r>
            <a:endParaRPr sz="1800"/>
          </a:p>
          <a:p>
            <a:pPr marL="685800" lvl="1" indent="-254000" algn="l" rtl="0">
              <a:lnSpc>
                <a:spcPct val="100000"/>
              </a:lnSpc>
              <a:spcBef>
                <a:spcPts val="600"/>
              </a:spcBef>
              <a:spcAft>
                <a:spcPts val="0"/>
              </a:spcAft>
              <a:buClr>
                <a:schemeClr val="accent1"/>
              </a:buClr>
              <a:buSzPts val="1800"/>
              <a:buFont typeface="Noto Sans Symbols"/>
              <a:buChar char="•"/>
            </a:pPr>
            <a:r>
              <a:rPr lang="ja" sz="1800"/>
              <a:t>マスク着用、手洗いの徹底</a:t>
            </a:r>
            <a:endParaRPr sz="1800"/>
          </a:p>
          <a:p>
            <a:pPr marL="685800" lvl="1" indent="-254000" algn="l" rtl="0">
              <a:lnSpc>
                <a:spcPct val="100000"/>
              </a:lnSpc>
              <a:spcBef>
                <a:spcPts val="600"/>
              </a:spcBef>
              <a:spcAft>
                <a:spcPts val="0"/>
              </a:spcAft>
              <a:buClr>
                <a:schemeClr val="accent1"/>
              </a:buClr>
              <a:buSzPts val="1800"/>
              <a:buFont typeface="Noto Sans Symbols"/>
              <a:buChar char="•"/>
            </a:pPr>
            <a:r>
              <a:rPr lang="ja" sz="1800"/>
              <a:t>外出時の２mの身体的距離の確保。距離の確保が困難な公共交通機関の利用回避のためのタクシー等利用費用の公的支援</a:t>
            </a:r>
            <a:endParaRPr sz="1800"/>
          </a:p>
          <a:p>
            <a:pPr marL="685800" lvl="1" indent="-254000" algn="l" rtl="0">
              <a:lnSpc>
                <a:spcPct val="100000"/>
              </a:lnSpc>
              <a:spcBef>
                <a:spcPts val="600"/>
              </a:spcBef>
              <a:spcAft>
                <a:spcPts val="0"/>
              </a:spcAft>
              <a:buClr>
                <a:schemeClr val="accent1"/>
              </a:buClr>
              <a:buSzPts val="1800"/>
              <a:buFont typeface="Noto Sans Symbols"/>
              <a:buChar char="•"/>
            </a:pPr>
            <a:r>
              <a:rPr lang="ja" sz="1800"/>
              <a:t>ハイリスク者と同居者の身体的距離確保、生活用品の区別などの工夫</a:t>
            </a:r>
            <a:endParaRPr sz="1800"/>
          </a:p>
          <a:p>
            <a:pPr marL="685800" lvl="1" indent="-254000" algn="l" rtl="0">
              <a:lnSpc>
                <a:spcPct val="100000"/>
              </a:lnSpc>
              <a:spcBef>
                <a:spcPts val="600"/>
              </a:spcBef>
              <a:spcAft>
                <a:spcPts val="0"/>
              </a:spcAft>
              <a:buClr>
                <a:schemeClr val="accent1"/>
              </a:buClr>
              <a:buSzPts val="1800"/>
              <a:buFont typeface="Noto Sans Symbols"/>
              <a:buChar char="•"/>
            </a:pPr>
            <a:r>
              <a:rPr lang="ja" sz="1800"/>
              <a:t>ハイリスク者を訪問する際の徹底した感染予防</a:t>
            </a:r>
            <a:endParaRPr sz="1800"/>
          </a:p>
          <a:p>
            <a:pPr marL="685800" lvl="1" indent="-241300" algn="l" rtl="0">
              <a:lnSpc>
                <a:spcPct val="100000"/>
              </a:lnSpc>
              <a:spcBef>
                <a:spcPts val="600"/>
              </a:spcBef>
              <a:spcAft>
                <a:spcPts val="0"/>
              </a:spcAft>
              <a:buClr>
                <a:schemeClr val="accent1"/>
              </a:buClr>
              <a:buSzPts val="1600"/>
              <a:buFont typeface="Noto Sans Symbols"/>
              <a:buChar char="•"/>
            </a:pPr>
            <a:r>
              <a:rPr lang="ja" sz="1800"/>
              <a:t>社会的距離が生まれることを防止するための通信機器利用の推奨、初期設定支援</a:t>
            </a:r>
            <a:endParaRPr sz="1800"/>
          </a:p>
          <a:p>
            <a:pPr marL="685800" lvl="0" indent="0" algn="l" rtl="0">
              <a:lnSpc>
                <a:spcPct val="120000"/>
              </a:lnSpc>
              <a:spcBef>
                <a:spcPts val="600"/>
              </a:spcBef>
              <a:spcAft>
                <a:spcPts val="0"/>
              </a:spcAft>
              <a:buNone/>
            </a:pPr>
            <a:endParaRPr sz="2000"/>
          </a:p>
        </p:txBody>
      </p:sp>
      <p:sp>
        <p:nvSpPr>
          <p:cNvPr id="597" name="Google Shape;597;p87"/>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88"/>
          <p:cNvSpPr txBox="1"/>
          <p:nvPr/>
        </p:nvSpPr>
        <p:spPr>
          <a:xfrm>
            <a:off x="862600" y="2592175"/>
            <a:ext cx="3451500" cy="1523100"/>
          </a:xfrm>
          <a:prstGeom prst="rect">
            <a:avLst/>
          </a:prstGeom>
          <a:solidFill>
            <a:srgbClr val="DDEAF6"/>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r>
              <a:rPr lang="ja" sz="2600" b="1" i="0" u="none" strike="noStrike" cap="none">
                <a:solidFill>
                  <a:schemeClr val="dk1"/>
                </a:solidFill>
                <a:latin typeface="Calibri"/>
                <a:ea typeface="Calibri"/>
                <a:cs typeface="Calibri"/>
                <a:sym typeface="Calibri"/>
              </a:rPr>
              <a:t>命も暮らしも守る</a:t>
            </a:r>
            <a:endParaRPr sz="26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ja" sz="2600" b="1" i="0" u="none" strike="noStrike" cap="none">
                <a:solidFill>
                  <a:schemeClr val="dk1"/>
                </a:solidFill>
                <a:latin typeface="Calibri"/>
                <a:ea typeface="Calibri"/>
                <a:cs typeface="Calibri"/>
                <a:sym typeface="Calibri"/>
              </a:rPr>
              <a:t>新出口戦略</a:t>
            </a:r>
            <a:endParaRPr sz="2600"/>
          </a:p>
        </p:txBody>
      </p:sp>
      <p:sp>
        <p:nvSpPr>
          <p:cNvPr id="603" name="Google Shape;603;p88"/>
          <p:cNvSpPr txBox="1">
            <a:spLocks noGrp="1"/>
          </p:cNvSpPr>
          <p:nvPr>
            <p:ph type="sldNum" idx="12"/>
          </p:nvPr>
        </p:nvSpPr>
        <p:spPr>
          <a:xfrm>
            <a:off x="6457956" y="64325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11</a:t>
            </a:fld>
            <a:endParaRPr sz="900"/>
          </a:p>
        </p:txBody>
      </p:sp>
      <p:sp>
        <p:nvSpPr>
          <p:cNvPr id="604" name="Google Shape;604;p88"/>
          <p:cNvSpPr txBox="1"/>
          <p:nvPr/>
        </p:nvSpPr>
        <p:spPr>
          <a:xfrm>
            <a:off x="4591750" y="4669976"/>
            <a:ext cx="3510600" cy="1523100"/>
          </a:xfrm>
          <a:prstGeom prst="rect">
            <a:avLst/>
          </a:prstGeom>
          <a:solidFill>
            <a:srgbClr val="DDEAF6"/>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r>
              <a:rPr lang="ja" sz="2600" b="1" i="0" u="none" strike="noStrike" cap="none">
                <a:solidFill>
                  <a:schemeClr val="dk1"/>
                </a:solidFill>
                <a:latin typeface="Calibri"/>
                <a:ea typeface="Calibri"/>
                <a:cs typeface="Calibri"/>
                <a:sym typeface="Calibri"/>
              </a:rPr>
              <a:t>フィードバック</a:t>
            </a:r>
            <a:endParaRPr sz="26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ja" sz="2600" b="1" i="0" u="none" strike="noStrike" cap="none">
                <a:solidFill>
                  <a:schemeClr val="dk1"/>
                </a:solidFill>
                <a:latin typeface="Calibri"/>
                <a:ea typeface="Calibri"/>
                <a:cs typeface="Calibri"/>
                <a:sym typeface="Calibri"/>
              </a:rPr>
              <a:t>(指標の継続的な公表)</a:t>
            </a:r>
            <a:endParaRPr sz="2600" b="1" i="0" u="none" strike="noStrike" cap="none">
              <a:solidFill>
                <a:schemeClr val="dk1"/>
              </a:solidFill>
              <a:latin typeface="Calibri"/>
              <a:ea typeface="Calibri"/>
              <a:cs typeface="Calibri"/>
              <a:sym typeface="Calibri"/>
            </a:endParaRPr>
          </a:p>
        </p:txBody>
      </p:sp>
      <p:sp>
        <p:nvSpPr>
          <p:cNvPr id="605" name="Google Shape;605;p88"/>
          <p:cNvSpPr txBox="1"/>
          <p:nvPr/>
        </p:nvSpPr>
        <p:spPr>
          <a:xfrm>
            <a:off x="851400" y="4669975"/>
            <a:ext cx="3451500" cy="1523100"/>
          </a:xfrm>
          <a:prstGeom prst="rect">
            <a:avLst/>
          </a:prstGeom>
          <a:solidFill>
            <a:srgbClr val="DDEAF6"/>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r>
              <a:rPr lang="ja" sz="2600" b="1" i="0" u="none" strike="noStrike" cap="none">
                <a:solidFill>
                  <a:schemeClr val="dk1"/>
                </a:solidFill>
                <a:latin typeface="Calibri"/>
                <a:ea typeface="Calibri"/>
                <a:cs typeface="Calibri"/>
                <a:sym typeface="Calibri"/>
              </a:rPr>
              <a:t>さらなる</a:t>
            </a:r>
            <a:endParaRPr sz="26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ja" sz="2600" b="1" i="0" u="none" strike="noStrike" cap="none">
                <a:solidFill>
                  <a:schemeClr val="dk1"/>
                </a:solidFill>
                <a:latin typeface="Calibri"/>
                <a:ea typeface="Calibri"/>
                <a:cs typeface="Calibri"/>
                <a:sym typeface="Calibri"/>
              </a:rPr>
              <a:t>新しい生活様式の実践</a:t>
            </a:r>
            <a:endParaRPr sz="26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ja" sz="2600" b="1" i="0" u="none" strike="noStrike" cap="none">
                <a:solidFill>
                  <a:schemeClr val="dk1"/>
                </a:solidFill>
                <a:latin typeface="Calibri"/>
                <a:ea typeface="Calibri"/>
                <a:cs typeface="Calibri"/>
                <a:sym typeface="Calibri"/>
              </a:rPr>
              <a:t>ガイドラインの進化</a:t>
            </a:r>
            <a:endParaRPr sz="2600"/>
          </a:p>
        </p:txBody>
      </p:sp>
      <p:sp>
        <p:nvSpPr>
          <p:cNvPr id="606" name="Google Shape;606;p88"/>
          <p:cNvSpPr txBox="1"/>
          <p:nvPr/>
        </p:nvSpPr>
        <p:spPr>
          <a:xfrm>
            <a:off x="4591751" y="2578500"/>
            <a:ext cx="3510600" cy="1523100"/>
          </a:xfrm>
          <a:prstGeom prst="rect">
            <a:avLst/>
          </a:prstGeom>
          <a:solidFill>
            <a:srgbClr val="DDEAF6"/>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r>
              <a:rPr lang="ja" sz="2600" b="1">
                <a:solidFill>
                  <a:schemeClr val="dk1"/>
                </a:solidFill>
                <a:latin typeface="Calibri"/>
                <a:ea typeface="Calibri"/>
                <a:cs typeface="Calibri"/>
                <a:sym typeface="Calibri"/>
              </a:rPr>
              <a:t>接触機会５割の</a:t>
            </a:r>
            <a:endParaRPr sz="2600" b="1">
              <a:solidFill>
                <a:schemeClr val="dk1"/>
              </a:solidFill>
              <a:latin typeface="Calibri"/>
              <a:ea typeface="Calibri"/>
              <a:cs typeface="Calibri"/>
              <a:sym typeface="Calibri"/>
            </a:endParaRPr>
          </a:p>
          <a:p>
            <a:pPr marL="0" marR="0" lvl="0" indent="0" algn="ctr" rtl="0">
              <a:spcBef>
                <a:spcPts val="0"/>
              </a:spcBef>
              <a:spcAft>
                <a:spcPts val="0"/>
              </a:spcAft>
              <a:buNone/>
            </a:pPr>
            <a:r>
              <a:rPr lang="ja" sz="2600" b="1" i="0" u="none" strike="noStrike" cap="none">
                <a:solidFill>
                  <a:schemeClr val="dk1"/>
                </a:solidFill>
                <a:latin typeface="Calibri"/>
                <a:ea typeface="Calibri"/>
                <a:cs typeface="Calibri"/>
                <a:sym typeface="Calibri"/>
              </a:rPr>
              <a:t>新しい生活様式</a:t>
            </a:r>
            <a:endParaRPr sz="26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ja" sz="2600" b="1" i="0" u="none" strike="noStrike" cap="none">
                <a:solidFill>
                  <a:schemeClr val="dk1"/>
                </a:solidFill>
                <a:latin typeface="Calibri"/>
                <a:ea typeface="Calibri"/>
                <a:cs typeface="Calibri"/>
                <a:sym typeface="Calibri"/>
              </a:rPr>
              <a:t>の実践</a:t>
            </a:r>
            <a:endParaRPr sz="2600"/>
          </a:p>
        </p:txBody>
      </p:sp>
      <p:grpSp>
        <p:nvGrpSpPr>
          <p:cNvPr id="607" name="Google Shape;607;p88"/>
          <p:cNvGrpSpPr/>
          <p:nvPr/>
        </p:nvGrpSpPr>
        <p:grpSpPr>
          <a:xfrm>
            <a:off x="3436057" y="3452447"/>
            <a:ext cx="1950436" cy="1883023"/>
            <a:chOff x="4603857" y="1634654"/>
            <a:chExt cx="2635724" cy="2702386"/>
          </a:xfrm>
        </p:grpSpPr>
        <p:sp>
          <p:nvSpPr>
            <p:cNvPr id="608" name="Google Shape;608;p88"/>
            <p:cNvSpPr/>
            <p:nvPr/>
          </p:nvSpPr>
          <p:spPr>
            <a:xfrm>
              <a:off x="4611826" y="1634654"/>
              <a:ext cx="1287428" cy="131986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609" name="Google Shape;609;p88"/>
            <p:cNvSpPr txBox="1"/>
            <p:nvPr/>
          </p:nvSpPr>
          <p:spPr>
            <a:xfrm>
              <a:off x="4761277" y="2021233"/>
              <a:ext cx="1137900" cy="933300"/>
            </a:xfrm>
            <a:prstGeom prst="rect">
              <a:avLst/>
            </a:prstGeom>
            <a:noFill/>
            <a:ln>
              <a:noFill/>
            </a:ln>
          </p:spPr>
          <p:txBody>
            <a:bodyPr spcFirstLastPara="1" wrap="square" lIns="75850" tIns="75850" rIns="75850" bIns="758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ja" sz="2400" b="0" i="0" u="none" strike="noStrike" cap="none">
                  <a:solidFill>
                    <a:schemeClr val="lt1"/>
                  </a:solidFill>
                  <a:latin typeface="Calibri"/>
                  <a:ea typeface="Calibri"/>
                  <a:cs typeface="Calibri"/>
                  <a:sym typeface="Calibri"/>
                </a:rPr>
                <a:t>P</a:t>
              </a:r>
              <a:r>
                <a:rPr lang="ja" sz="1600" b="0" i="0" u="none" strike="noStrike" cap="none">
                  <a:solidFill>
                    <a:schemeClr val="lt1"/>
                  </a:solidFill>
                  <a:latin typeface="Calibri"/>
                  <a:ea typeface="Calibri"/>
                  <a:cs typeface="Calibri"/>
                  <a:sym typeface="Calibri"/>
                </a:rPr>
                <a:t>LAN</a:t>
              </a:r>
              <a:endParaRPr sz="1600"/>
            </a:p>
            <a:p>
              <a:pPr marL="0" marR="0" lvl="0" indent="0" algn="ctr" rtl="0">
                <a:lnSpc>
                  <a:spcPct val="90000"/>
                </a:lnSpc>
                <a:spcBef>
                  <a:spcPts val="400"/>
                </a:spcBef>
                <a:spcAft>
                  <a:spcPts val="0"/>
                </a:spcAft>
                <a:buClr>
                  <a:schemeClr val="dk1"/>
                </a:buClr>
                <a:buSzPts val="1100"/>
                <a:buFont typeface="Calibri"/>
                <a:buNone/>
              </a:pPr>
              <a:endParaRPr sz="1800" b="0" i="0" u="none" strike="noStrike" cap="none">
                <a:solidFill>
                  <a:schemeClr val="lt1"/>
                </a:solidFill>
                <a:latin typeface="Calibri"/>
                <a:ea typeface="Calibri"/>
                <a:cs typeface="Calibri"/>
                <a:sym typeface="Calibri"/>
              </a:endParaRPr>
            </a:p>
          </p:txBody>
        </p:sp>
        <p:sp>
          <p:nvSpPr>
            <p:cNvPr id="610" name="Google Shape;610;p88"/>
            <p:cNvSpPr/>
            <p:nvPr/>
          </p:nvSpPr>
          <p:spPr>
            <a:xfrm rot="5400000">
              <a:off x="5935933" y="1650874"/>
              <a:ext cx="1319869" cy="1287428"/>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611" name="Google Shape;611;p88"/>
            <p:cNvSpPr txBox="1"/>
            <p:nvPr/>
          </p:nvSpPr>
          <p:spPr>
            <a:xfrm>
              <a:off x="5952135" y="2021233"/>
              <a:ext cx="1194900" cy="933300"/>
            </a:xfrm>
            <a:prstGeom prst="rect">
              <a:avLst/>
            </a:prstGeom>
            <a:noFill/>
            <a:ln>
              <a:noFill/>
            </a:ln>
          </p:spPr>
          <p:txBody>
            <a:bodyPr spcFirstLastPara="1" wrap="square" lIns="75850" tIns="75850" rIns="75850" bIns="7585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ja" sz="2400" b="0" i="0" u="none" strike="noStrike" cap="none">
                  <a:solidFill>
                    <a:schemeClr val="lt1"/>
                  </a:solidFill>
                  <a:latin typeface="Calibri"/>
                  <a:ea typeface="Calibri"/>
                  <a:cs typeface="Calibri"/>
                  <a:sym typeface="Calibri"/>
                </a:rPr>
                <a:t>D</a:t>
              </a:r>
              <a:r>
                <a:rPr lang="ja" sz="1600" b="0" i="0" u="none" strike="noStrike" cap="none">
                  <a:solidFill>
                    <a:schemeClr val="lt1"/>
                  </a:solidFill>
                  <a:latin typeface="Calibri"/>
                  <a:ea typeface="Calibri"/>
                  <a:cs typeface="Calibri"/>
                  <a:sym typeface="Calibri"/>
                </a:rPr>
                <a:t>O</a:t>
              </a:r>
              <a:endParaRPr sz="1600"/>
            </a:p>
            <a:p>
              <a:pPr marL="0" marR="0" lvl="0" indent="0" algn="ctr" rtl="0">
                <a:lnSpc>
                  <a:spcPct val="90000"/>
                </a:lnSpc>
                <a:spcBef>
                  <a:spcPts val="400"/>
                </a:spcBef>
                <a:spcAft>
                  <a:spcPts val="0"/>
                </a:spcAft>
                <a:buClr>
                  <a:schemeClr val="dk1"/>
                </a:buClr>
                <a:buSzPts val="1100"/>
                <a:buFont typeface="Calibri"/>
                <a:buNone/>
              </a:pPr>
              <a:endParaRPr sz="1800" b="0" i="0" u="none" strike="noStrike" cap="none">
                <a:solidFill>
                  <a:schemeClr val="lt1"/>
                </a:solidFill>
                <a:latin typeface="Calibri"/>
                <a:ea typeface="Calibri"/>
                <a:cs typeface="Calibri"/>
                <a:sym typeface="Calibri"/>
              </a:endParaRPr>
            </a:p>
          </p:txBody>
        </p:sp>
        <p:sp>
          <p:nvSpPr>
            <p:cNvPr id="612" name="Google Shape;612;p88"/>
            <p:cNvSpPr/>
            <p:nvPr/>
          </p:nvSpPr>
          <p:spPr>
            <a:xfrm rot="10800000">
              <a:off x="5944184" y="3017171"/>
              <a:ext cx="1287428" cy="131986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613" name="Google Shape;613;p88"/>
            <p:cNvSpPr txBox="1"/>
            <p:nvPr/>
          </p:nvSpPr>
          <p:spPr>
            <a:xfrm>
              <a:off x="5841218" y="3017184"/>
              <a:ext cx="1287300" cy="933300"/>
            </a:xfrm>
            <a:prstGeom prst="rect">
              <a:avLst/>
            </a:prstGeom>
            <a:noFill/>
            <a:ln>
              <a:noFill/>
            </a:ln>
          </p:spPr>
          <p:txBody>
            <a:bodyPr spcFirstLastPara="1" wrap="square" lIns="75850" tIns="75850" rIns="75850" bIns="7585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90000"/>
                </a:lnSpc>
                <a:spcBef>
                  <a:spcPts val="400"/>
                </a:spcBef>
                <a:spcAft>
                  <a:spcPts val="0"/>
                </a:spcAft>
                <a:buClr>
                  <a:schemeClr val="lt1"/>
                </a:buClr>
                <a:buSzPts val="1100"/>
                <a:buFont typeface="Calibri"/>
                <a:buNone/>
              </a:pPr>
              <a:r>
                <a:rPr lang="ja" sz="2400" b="0" i="0" u="none" strike="noStrike" cap="none">
                  <a:solidFill>
                    <a:schemeClr val="lt1"/>
                  </a:solidFill>
                  <a:latin typeface="Calibri"/>
                  <a:ea typeface="Calibri"/>
                  <a:cs typeface="Calibri"/>
                  <a:sym typeface="Calibri"/>
                </a:rPr>
                <a:t>C</a:t>
              </a:r>
              <a:r>
                <a:rPr lang="ja" sz="1600" b="0" i="0" u="none" strike="noStrike" cap="none">
                  <a:solidFill>
                    <a:schemeClr val="lt1"/>
                  </a:solidFill>
                  <a:latin typeface="Calibri"/>
                  <a:ea typeface="Calibri"/>
                  <a:cs typeface="Calibri"/>
                  <a:sym typeface="Calibri"/>
                </a:rPr>
                <a:t>HECK</a:t>
              </a:r>
              <a:endParaRPr sz="1600" b="0" i="0" u="none" strike="noStrike" cap="none">
                <a:solidFill>
                  <a:schemeClr val="lt1"/>
                </a:solidFill>
                <a:latin typeface="Calibri"/>
                <a:ea typeface="Calibri"/>
                <a:cs typeface="Calibri"/>
                <a:sym typeface="Calibri"/>
              </a:endParaRPr>
            </a:p>
          </p:txBody>
        </p:sp>
        <p:sp>
          <p:nvSpPr>
            <p:cNvPr id="614" name="Google Shape;614;p88"/>
            <p:cNvSpPr/>
            <p:nvPr/>
          </p:nvSpPr>
          <p:spPr>
            <a:xfrm rot="-5400000">
              <a:off x="4587637" y="3033391"/>
              <a:ext cx="1319869" cy="1287428"/>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rgbClr val="4372C3"/>
            </a:solidFill>
            <a:ln w="12700" cap="flat" cmpd="sng">
              <a:solidFill>
                <a:schemeClr val="lt1"/>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615" name="Google Shape;615;p88"/>
            <p:cNvSpPr txBox="1"/>
            <p:nvPr/>
          </p:nvSpPr>
          <p:spPr>
            <a:xfrm>
              <a:off x="4695168" y="3017184"/>
              <a:ext cx="1424700" cy="933300"/>
            </a:xfrm>
            <a:prstGeom prst="rect">
              <a:avLst/>
            </a:prstGeom>
            <a:noFill/>
            <a:ln>
              <a:noFill/>
            </a:ln>
          </p:spPr>
          <p:txBody>
            <a:bodyPr spcFirstLastPara="1" wrap="square" lIns="75850" tIns="75850" rIns="75850" bIns="75850" anchor="ctr" anchorCtr="0">
              <a:noAutofit/>
            </a:bodyPr>
            <a:lstStyle/>
            <a:p>
              <a:pPr marL="0" marR="0" lvl="0" indent="0" algn="ctr" rtl="0">
                <a:lnSpc>
                  <a:spcPct val="90000"/>
                </a:lnSpc>
                <a:spcBef>
                  <a:spcPts val="0"/>
                </a:spcBef>
                <a:spcAft>
                  <a:spcPts val="0"/>
                </a:spcAft>
                <a:buClr>
                  <a:schemeClr val="dk1"/>
                </a:buClr>
                <a:buSzPts val="1100"/>
                <a:buFont typeface="Calibri"/>
                <a:buNone/>
              </a:pPr>
              <a:endParaRPr sz="1800" b="0" i="0" u="none" strike="noStrike" cap="none">
                <a:solidFill>
                  <a:schemeClr val="lt1"/>
                </a:solidFill>
                <a:latin typeface="Calibri"/>
                <a:ea typeface="Calibri"/>
                <a:cs typeface="Calibri"/>
                <a:sym typeface="Calibri"/>
              </a:endParaRPr>
            </a:p>
            <a:p>
              <a:pPr marL="0" marR="0" lvl="0" indent="0" algn="ctr" rtl="0">
                <a:lnSpc>
                  <a:spcPct val="90000"/>
                </a:lnSpc>
                <a:spcBef>
                  <a:spcPts val="400"/>
                </a:spcBef>
                <a:spcAft>
                  <a:spcPts val="0"/>
                </a:spcAft>
                <a:buClr>
                  <a:schemeClr val="lt1"/>
                </a:buClr>
                <a:buSzPts val="1100"/>
                <a:buFont typeface="Calibri"/>
                <a:buNone/>
              </a:pPr>
              <a:r>
                <a:rPr lang="ja" sz="2400" b="0" i="0" u="none" strike="noStrike" cap="none">
                  <a:solidFill>
                    <a:schemeClr val="lt1"/>
                  </a:solidFill>
                  <a:latin typeface="Calibri"/>
                  <a:ea typeface="Calibri"/>
                  <a:cs typeface="Calibri"/>
                  <a:sym typeface="Calibri"/>
                </a:rPr>
                <a:t>A</a:t>
              </a:r>
              <a:r>
                <a:rPr lang="ja" sz="1600" b="0" i="0" u="none" strike="noStrike" cap="none">
                  <a:solidFill>
                    <a:schemeClr val="lt1"/>
                  </a:solidFill>
                  <a:latin typeface="Calibri"/>
                  <a:ea typeface="Calibri"/>
                  <a:cs typeface="Calibri"/>
                  <a:sym typeface="Calibri"/>
                </a:rPr>
                <a:t>CTION</a:t>
              </a:r>
              <a:endParaRPr sz="1600" b="0" i="0" u="none" strike="noStrike" cap="none">
                <a:solidFill>
                  <a:schemeClr val="lt1"/>
                </a:solidFill>
                <a:latin typeface="Calibri"/>
                <a:ea typeface="Calibri"/>
                <a:cs typeface="Calibri"/>
                <a:sym typeface="Calibri"/>
              </a:endParaRPr>
            </a:p>
          </p:txBody>
        </p:sp>
        <p:sp>
          <p:nvSpPr>
            <p:cNvPr id="616" name="Google Shape;616;p88"/>
            <p:cNvSpPr/>
            <p:nvPr/>
          </p:nvSpPr>
          <p:spPr>
            <a:xfrm>
              <a:off x="5426397" y="2390911"/>
              <a:ext cx="975668" cy="848407"/>
            </a:xfrm>
            <a:custGeom>
              <a:avLst/>
              <a:gdLst/>
              <a:ahLst/>
              <a:cxnLst/>
              <a:rect l="l" t="t" r="r" b="b"/>
              <a:pathLst>
                <a:path w="120000" h="120000" extrusionOk="0">
                  <a:moveTo>
                    <a:pt x="6141" y="60000"/>
                  </a:moveTo>
                  <a:lnTo>
                    <a:pt x="6141" y="60000"/>
                  </a:lnTo>
                  <a:cubicBezTo>
                    <a:pt x="6141" y="34603"/>
                    <a:pt x="24790" y="12848"/>
                    <a:pt x="50430" y="8335"/>
                  </a:cubicBezTo>
                  <a:cubicBezTo>
                    <a:pt x="76069" y="3823"/>
                    <a:pt x="101346" y="17847"/>
                    <a:pt x="110458" y="41639"/>
                  </a:cubicBezTo>
                  <a:lnTo>
                    <a:pt x="115847" y="41639"/>
                  </a:lnTo>
                  <a:lnTo>
                    <a:pt x="107718" y="60000"/>
                  </a:lnTo>
                  <a:lnTo>
                    <a:pt x="91283" y="41639"/>
                  </a:lnTo>
                  <a:lnTo>
                    <a:pt x="96253" y="41639"/>
                  </a:lnTo>
                  <a:lnTo>
                    <a:pt x="96253" y="41639"/>
                  </a:lnTo>
                  <a:cubicBezTo>
                    <a:pt x="86994" y="26768"/>
                    <a:pt x="67774" y="19405"/>
                    <a:pt x="49479" y="23720"/>
                  </a:cubicBezTo>
                  <a:cubicBezTo>
                    <a:pt x="31184" y="28036"/>
                    <a:pt x="18423" y="42944"/>
                    <a:pt x="18423" y="60000"/>
                  </a:cubicBezTo>
                  <a:close/>
                </a:path>
              </a:pathLst>
            </a:custGeom>
            <a:solidFill>
              <a:srgbClr val="ABBADE"/>
            </a:solidFill>
            <a:ln w="12700" cap="flat" cmpd="sng">
              <a:solidFill>
                <a:schemeClr val="lt1"/>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sp>
          <p:nvSpPr>
            <p:cNvPr id="617" name="Google Shape;617;p88"/>
            <p:cNvSpPr/>
            <p:nvPr/>
          </p:nvSpPr>
          <p:spPr>
            <a:xfrm rot="10800000">
              <a:off x="5426397" y="2717221"/>
              <a:ext cx="975668" cy="848407"/>
            </a:xfrm>
            <a:custGeom>
              <a:avLst/>
              <a:gdLst/>
              <a:ahLst/>
              <a:cxnLst/>
              <a:rect l="l" t="t" r="r" b="b"/>
              <a:pathLst>
                <a:path w="120000" h="120000" extrusionOk="0">
                  <a:moveTo>
                    <a:pt x="6141" y="60000"/>
                  </a:moveTo>
                  <a:lnTo>
                    <a:pt x="6141" y="60000"/>
                  </a:lnTo>
                  <a:cubicBezTo>
                    <a:pt x="6141" y="34603"/>
                    <a:pt x="24790" y="12848"/>
                    <a:pt x="50430" y="8335"/>
                  </a:cubicBezTo>
                  <a:cubicBezTo>
                    <a:pt x="76069" y="3823"/>
                    <a:pt x="101346" y="17847"/>
                    <a:pt x="110458" y="41639"/>
                  </a:cubicBezTo>
                  <a:lnTo>
                    <a:pt x="115847" y="41639"/>
                  </a:lnTo>
                  <a:lnTo>
                    <a:pt x="107718" y="60000"/>
                  </a:lnTo>
                  <a:lnTo>
                    <a:pt x="91283" y="41639"/>
                  </a:lnTo>
                  <a:lnTo>
                    <a:pt x="96253" y="41639"/>
                  </a:lnTo>
                  <a:lnTo>
                    <a:pt x="96253" y="41639"/>
                  </a:lnTo>
                  <a:cubicBezTo>
                    <a:pt x="86994" y="26768"/>
                    <a:pt x="67774" y="19405"/>
                    <a:pt x="49479" y="23720"/>
                  </a:cubicBezTo>
                  <a:cubicBezTo>
                    <a:pt x="31184" y="28036"/>
                    <a:pt x="18423" y="42944"/>
                    <a:pt x="18423" y="60000"/>
                  </a:cubicBezTo>
                  <a:close/>
                </a:path>
              </a:pathLst>
            </a:custGeom>
            <a:solidFill>
              <a:srgbClr val="ABBADE"/>
            </a:solidFill>
            <a:ln w="12700" cap="flat" cmpd="sng">
              <a:solidFill>
                <a:schemeClr val="lt1"/>
              </a:solidFill>
              <a:prstDash val="solid"/>
              <a:miter lim="800000"/>
              <a:headEnd type="none" w="sm" len="sm"/>
              <a:tailEnd type="none" w="sm" len="sm"/>
            </a:ln>
          </p:spPr>
          <p:txBody>
            <a:bodyPr spcFirstLastPara="1" wrap="square" lIns="60950" tIns="60950" rIns="60950" bIns="60950" anchor="ctr" anchorCtr="0">
              <a:noAutofit/>
            </a:bodyPr>
            <a:lstStyle/>
            <a:p>
              <a:pPr marL="0" lvl="0" indent="0" algn="l" rtl="0">
                <a:spcBef>
                  <a:spcPts val="0"/>
                </a:spcBef>
                <a:spcAft>
                  <a:spcPts val="0"/>
                </a:spcAft>
                <a:buNone/>
              </a:pPr>
              <a:endParaRPr/>
            </a:p>
          </p:txBody>
        </p:sp>
      </p:grpSp>
      <p:sp>
        <p:nvSpPr>
          <p:cNvPr id="618" name="Google Shape;618;p88"/>
          <p:cNvSpPr txBox="1"/>
          <p:nvPr/>
        </p:nvSpPr>
        <p:spPr>
          <a:xfrm>
            <a:off x="492680" y="377081"/>
            <a:ext cx="78867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i="0" u="none" strike="noStrike" cap="none">
                <a:solidFill>
                  <a:schemeClr val="dk1"/>
                </a:solidFill>
                <a:latin typeface="Calibri"/>
                <a:ea typeface="Calibri"/>
                <a:cs typeface="Calibri"/>
                <a:sym typeface="Calibri"/>
              </a:rPr>
              <a:t>中期戦略</a:t>
            </a:r>
            <a:r>
              <a:rPr lang="ja" sz="3200" b="1">
                <a:solidFill>
                  <a:schemeClr val="dk1"/>
                </a:solidFill>
                <a:latin typeface="Calibri"/>
                <a:ea typeface="Calibri"/>
                <a:cs typeface="Calibri"/>
                <a:sym typeface="Calibri"/>
              </a:rPr>
              <a:t>１ 継続的なフィードバック</a:t>
            </a:r>
            <a:endParaRPr sz="3200" b="1" i="0" u="none" strike="noStrike" cap="none">
              <a:solidFill>
                <a:schemeClr val="dk1"/>
              </a:solidFill>
              <a:latin typeface="Calibri"/>
              <a:ea typeface="Calibri"/>
              <a:cs typeface="Calibri"/>
              <a:sym typeface="Calibri"/>
            </a:endParaRPr>
          </a:p>
        </p:txBody>
      </p:sp>
      <p:sp>
        <p:nvSpPr>
          <p:cNvPr id="619" name="Google Shape;619;p88"/>
          <p:cNvSpPr txBox="1"/>
          <p:nvPr/>
        </p:nvSpPr>
        <p:spPr>
          <a:xfrm>
            <a:off x="603025" y="1170700"/>
            <a:ext cx="7886700" cy="11301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alibri"/>
              <a:buChar char="●"/>
            </a:pPr>
            <a:r>
              <a:rPr lang="ja" sz="2000">
                <a:solidFill>
                  <a:schemeClr val="dk1"/>
                </a:solidFill>
                <a:latin typeface="Calibri"/>
                <a:ea typeface="Calibri"/>
                <a:cs typeface="Calibri"/>
                <a:sym typeface="Calibri"/>
              </a:rPr>
              <a:t>感染者数、推定R 値、外出状況等の</a:t>
            </a:r>
            <a:r>
              <a:rPr lang="ja" sz="2400" b="1">
                <a:solidFill>
                  <a:schemeClr val="dk1"/>
                </a:solidFill>
                <a:latin typeface="Calibri"/>
                <a:ea typeface="Calibri"/>
                <a:cs typeface="Calibri"/>
                <a:sym typeface="Calibri"/>
              </a:rPr>
              <a:t>指標を継続的に公表</a:t>
            </a:r>
            <a:endParaRPr sz="24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ja" sz="2400" b="1">
                <a:solidFill>
                  <a:schemeClr val="dk1"/>
                </a:solidFill>
                <a:latin typeface="Calibri"/>
                <a:ea typeface="Calibri"/>
                <a:cs typeface="Calibri"/>
                <a:sym typeface="Calibri"/>
              </a:rPr>
              <a:t>感染を抑制しながら、効率よく社会経済活動を維持する方法</a:t>
            </a:r>
            <a:r>
              <a:rPr lang="ja" sz="2000">
                <a:solidFill>
                  <a:schemeClr val="dk1"/>
                </a:solidFill>
                <a:latin typeface="Calibri"/>
                <a:ea typeface="Calibri"/>
                <a:cs typeface="Calibri"/>
                <a:sym typeface="Calibri"/>
              </a:rPr>
              <a:t>を模索</a:t>
            </a:r>
            <a:endParaRPr sz="2000">
              <a:latin typeface="Calibri"/>
              <a:ea typeface="Calibri"/>
              <a:cs typeface="Calibri"/>
              <a:sym typeface="Calibri"/>
            </a:endParaRPr>
          </a:p>
        </p:txBody>
      </p:sp>
      <p:sp>
        <p:nvSpPr>
          <p:cNvPr id="621" name="Google Shape;621;p88"/>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9"/>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
              <a:t>12</a:t>
            </a:fld>
            <a:endParaRPr/>
          </a:p>
        </p:txBody>
      </p:sp>
      <p:sp>
        <p:nvSpPr>
          <p:cNvPr id="627" name="Google Shape;627;p89"/>
          <p:cNvSpPr txBox="1"/>
          <p:nvPr/>
        </p:nvSpPr>
        <p:spPr>
          <a:xfrm>
            <a:off x="568880" y="377081"/>
            <a:ext cx="78867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a:solidFill>
                  <a:schemeClr val="dk1"/>
                </a:solidFill>
                <a:latin typeface="Calibri"/>
                <a:ea typeface="Calibri"/>
                <a:cs typeface="Calibri"/>
                <a:sym typeface="Calibri"/>
              </a:rPr>
              <a:t>地域ごとの社会経済活動の再開基準</a:t>
            </a:r>
            <a:endParaRPr sz="3200" b="1" i="0" u="none" strike="noStrike" cap="none">
              <a:solidFill>
                <a:schemeClr val="dk1"/>
              </a:solidFill>
              <a:latin typeface="Calibri"/>
              <a:ea typeface="Calibri"/>
              <a:cs typeface="Calibri"/>
              <a:sym typeface="Calibri"/>
            </a:endParaRPr>
          </a:p>
        </p:txBody>
      </p:sp>
      <p:sp>
        <p:nvSpPr>
          <p:cNvPr id="629" name="Google Shape;629;p89"/>
          <p:cNvSpPr txBox="1"/>
          <p:nvPr/>
        </p:nvSpPr>
        <p:spPr>
          <a:xfrm>
            <a:off x="628650" y="1049075"/>
            <a:ext cx="8259600" cy="12807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Calibri"/>
              <a:buChar char="●"/>
            </a:pPr>
            <a:r>
              <a:rPr lang="ja" sz="2400" b="1">
                <a:latin typeface="Calibri"/>
                <a:ea typeface="Calibri"/>
                <a:cs typeface="Calibri"/>
                <a:sym typeface="Calibri"/>
              </a:rPr>
              <a:t>地域ごとの段階的な社会経済活動の再開基準を策定</a:t>
            </a:r>
            <a:endParaRPr sz="2400">
              <a:latin typeface="Calibri"/>
              <a:ea typeface="Calibri"/>
              <a:cs typeface="Calibri"/>
              <a:sym typeface="Calibri"/>
            </a:endParaRPr>
          </a:p>
          <a:p>
            <a:pPr marL="457200" lvl="0" indent="-381000" algn="l" rtl="0">
              <a:spcBef>
                <a:spcPts val="0"/>
              </a:spcBef>
              <a:spcAft>
                <a:spcPts val="0"/>
              </a:spcAft>
              <a:buSzPts val="2400"/>
              <a:buFont typeface="Calibri"/>
              <a:buChar char="●"/>
            </a:pPr>
            <a:r>
              <a:rPr lang="ja" sz="2400" b="1">
                <a:latin typeface="Calibri"/>
                <a:ea typeface="Calibri"/>
                <a:cs typeface="Calibri"/>
                <a:sym typeface="Calibri"/>
              </a:rPr>
              <a:t>都道府県単位で指標を</a:t>
            </a:r>
            <a:r>
              <a:rPr lang="ja" sz="2400" b="1">
                <a:solidFill>
                  <a:schemeClr val="dk1"/>
                </a:solidFill>
                <a:latin typeface="Calibri"/>
                <a:ea typeface="Calibri"/>
                <a:cs typeface="Calibri"/>
                <a:sym typeface="Calibri"/>
              </a:rPr>
              <a:t>毎日</a:t>
            </a:r>
            <a:r>
              <a:rPr lang="ja" sz="2400" b="1">
                <a:latin typeface="Calibri"/>
                <a:ea typeface="Calibri"/>
                <a:cs typeface="Calibri"/>
                <a:sym typeface="Calibri"/>
              </a:rPr>
              <a:t>発表</a:t>
            </a:r>
            <a:endParaRPr sz="2400" b="1">
              <a:latin typeface="Calibri"/>
              <a:ea typeface="Calibri"/>
              <a:cs typeface="Calibri"/>
              <a:sym typeface="Calibri"/>
            </a:endParaRPr>
          </a:p>
          <a:p>
            <a:pPr marL="457200" lvl="0" indent="-381000" algn="l" rtl="0">
              <a:spcBef>
                <a:spcPts val="0"/>
              </a:spcBef>
              <a:spcAft>
                <a:spcPts val="0"/>
              </a:spcAft>
              <a:buSzPts val="2400"/>
              <a:buFont typeface="Calibri"/>
              <a:buChar char="●"/>
            </a:pPr>
            <a:r>
              <a:rPr lang="ja" sz="2400" b="1">
                <a:latin typeface="Calibri"/>
                <a:ea typeface="Calibri"/>
                <a:cs typeface="Calibri"/>
                <a:sym typeface="Calibri"/>
              </a:rPr>
              <a:t>TV等で利用しやすい形で</a:t>
            </a:r>
            <a:r>
              <a:rPr lang="ja" sz="2400">
                <a:latin typeface="Calibri"/>
                <a:ea typeface="Calibri"/>
                <a:cs typeface="Calibri"/>
                <a:sym typeface="Calibri"/>
              </a:rPr>
              <a:t>（</a:t>
            </a:r>
            <a:r>
              <a:rPr lang="ja" sz="2400">
                <a:solidFill>
                  <a:schemeClr val="dk1"/>
                </a:solidFill>
                <a:latin typeface="Calibri"/>
                <a:ea typeface="Calibri"/>
                <a:cs typeface="Calibri"/>
                <a:sym typeface="Calibri"/>
              </a:rPr>
              <a:t>例：天気予報、花粉情報</a:t>
            </a:r>
            <a:r>
              <a:rPr lang="ja" sz="2400">
                <a:latin typeface="Calibri"/>
                <a:ea typeface="Calibri"/>
                <a:cs typeface="Calibri"/>
                <a:sym typeface="Calibri"/>
              </a:rPr>
              <a:t>）</a:t>
            </a:r>
            <a:endParaRPr sz="2400">
              <a:latin typeface="Calibri"/>
              <a:ea typeface="Calibri"/>
              <a:cs typeface="Calibri"/>
              <a:sym typeface="Calibri"/>
            </a:endParaRPr>
          </a:p>
        </p:txBody>
      </p:sp>
      <p:graphicFrame>
        <p:nvGraphicFramePr>
          <p:cNvPr id="630" name="Google Shape;630;p89"/>
          <p:cNvGraphicFramePr/>
          <p:nvPr/>
        </p:nvGraphicFramePr>
        <p:xfrm>
          <a:off x="845175" y="2622550"/>
          <a:ext cx="7774325" cy="4023360"/>
        </p:xfrm>
        <a:graphic>
          <a:graphicData uri="http://schemas.openxmlformats.org/drawingml/2006/table">
            <a:tbl>
              <a:tblPr>
                <a:noFill/>
                <a:tableStyleId>{AE1FBAF4-79B9-4C7F-B625-51C1E5C2511F}</a:tableStyleId>
              </a:tblPr>
              <a:tblGrid>
                <a:gridCol w="1225850">
                  <a:extLst>
                    <a:ext uri="{9D8B030D-6E8A-4147-A177-3AD203B41FA5}">
                      <a16:colId xmlns:a16="http://schemas.microsoft.com/office/drawing/2014/main" val="20000"/>
                    </a:ext>
                  </a:extLst>
                </a:gridCol>
                <a:gridCol w="1447900">
                  <a:extLst>
                    <a:ext uri="{9D8B030D-6E8A-4147-A177-3AD203B41FA5}">
                      <a16:colId xmlns:a16="http://schemas.microsoft.com/office/drawing/2014/main" val="20001"/>
                    </a:ext>
                  </a:extLst>
                </a:gridCol>
                <a:gridCol w="1272400">
                  <a:extLst>
                    <a:ext uri="{9D8B030D-6E8A-4147-A177-3AD203B41FA5}">
                      <a16:colId xmlns:a16="http://schemas.microsoft.com/office/drawing/2014/main" val="20002"/>
                    </a:ext>
                  </a:extLst>
                </a:gridCol>
                <a:gridCol w="1261425">
                  <a:extLst>
                    <a:ext uri="{9D8B030D-6E8A-4147-A177-3AD203B41FA5}">
                      <a16:colId xmlns:a16="http://schemas.microsoft.com/office/drawing/2014/main" val="20003"/>
                    </a:ext>
                  </a:extLst>
                </a:gridCol>
                <a:gridCol w="1283375">
                  <a:extLst>
                    <a:ext uri="{9D8B030D-6E8A-4147-A177-3AD203B41FA5}">
                      <a16:colId xmlns:a16="http://schemas.microsoft.com/office/drawing/2014/main" val="20004"/>
                    </a:ext>
                  </a:extLst>
                </a:gridCol>
                <a:gridCol w="1283375">
                  <a:extLst>
                    <a:ext uri="{9D8B030D-6E8A-4147-A177-3AD203B41FA5}">
                      <a16:colId xmlns:a16="http://schemas.microsoft.com/office/drawing/2014/main" val="20005"/>
                    </a:ext>
                  </a:extLst>
                </a:gridCol>
              </a:tblGrid>
              <a:tr h="670275">
                <a:tc gridSpan="2">
                  <a:txBody>
                    <a:bodyPr/>
                    <a:lstStyle/>
                    <a:p>
                      <a:pPr marL="0" lvl="0" indent="0" algn="ctr" rtl="0">
                        <a:spcBef>
                          <a:spcPts val="0"/>
                        </a:spcBef>
                        <a:spcAft>
                          <a:spcPts val="0"/>
                        </a:spcAft>
                        <a:buNone/>
                      </a:pPr>
                      <a:r>
                        <a:rPr lang="ja" sz="1600"/>
                        <a:t>指標</a:t>
                      </a:r>
                      <a:endParaRPr sz="1600"/>
                    </a:p>
                  </a:txBody>
                  <a:tcPr marL="63500" marR="63500" marT="63500" marB="63500" anchor="ctr">
                    <a:solidFill>
                      <a:srgbClr val="D9D9D9"/>
                    </a:solidFill>
                  </a:tcPr>
                </a:tc>
                <a:tc hMerge="1">
                  <a:txBody>
                    <a:bodyPr/>
                    <a:lstStyle/>
                    <a:p>
                      <a:endParaRPr lang="ja-JP"/>
                    </a:p>
                  </a:txBody>
                  <a:tcPr/>
                </a:tc>
                <a:tc>
                  <a:txBody>
                    <a:bodyPr/>
                    <a:lstStyle/>
                    <a:p>
                      <a:pPr marL="0" lvl="0" indent="0" algn="ctr" rtl="0">
                        <a:spcBef>
                          <a:spcPts val="0"/>
                        </a:spcBef>
                        <a:spcAft>
                          <a:spcPts val="0"/>
                        </a:spcAft>
                        <a:buNone/>
                      </a:pPr>
                      <a:r>
                        <a:rPr lang="ja" sz="1600"/>
                        <a:t>Phase3</a:t>
                      </a:r>
                      <a:endParaRPr sz="1600"/>
                    </a:p>
                    <a:p>
                      <a:pPr marL="0" lvl="0" indent="0" algn="ctr" rtl="0">
                        <a:spcBef>
                          <a:spcPts val="0"/>
                        </a:spcBef>
                        <a:spcAft>
                          <a:spcPts val="0"/>
                        </a:spcAft>
                        <a:buNone/>
                      </a:pPr>
                      <a:r>
                        <a:rPr lang="ja" sz="1600"/>
                        <a:t>緊急事態</a:t>
                      </a:r>
                      <a:endParaRPr sz="1600"/>
                    </a:p>
                    <a:p>
                      <a:pPr marL="0" lvl="0" indent="0" algn="ctr" rtl="0">
                        <a:spcBef>
                          <a:spcPts val="0"/>
                        </a:spcBef>
                        <a:spcAft>
                          <a:spcPts val="0"/>
                        </a:spcAft>
                        <a:buNone/>
                      </a:pPr>
                      <a:r>
                        <a:rPr lang="ja" sz="1600"/>
                        <a:t>再宣言</a:t>
                      </a:r>
                      <a:endParaRPr sz="1600"/>
                    </a:p>
                  </a:txBody>
                  <a:tcPr marL="63500" marR="63500" marT="63500" marB="63500" anchor="ctr">
                    <a:solidFill>
                      <a:srgbClr val="FF0000"/>
                    </a:solidFill>
                  </a:tcPr>
                </a:tc>
                <a:tc>
                  <a:txBody>
                    <a:bodyPr/>
                    <a:lstStyle/>
                    <a:p>
                      <a:pPr marL="0" lvl="0" indent="0" algn="ctr" rtl="0">
                        <a:spcBef>
                          <a:spcPts val="0"/>
                        </a:spcBef>
                        <a:spcAft>
                          <a:spcPts val="0"/>
                        </a:spcAft>
                        <a:buNone/>
                      </a:pPr>
                      <a:r>
                        <a:rPr lang="ja" sz="1600"/>
                        <a:t>Phase2</a:t>
                      </a:r>
                      <a:br>
                        <a:rPr lang="ja" sz="1600"/>
                      </a:br>
                      <a:r>
                        <a:rPr lang="ja" sz="1600"/>
                        <a:t>感染拡大</a:t>
                      </a:r>
                      <a:endParaRPr sz="1600"/>
                    </a:p>
                    <a:p>
                      <a:pPr marL="0" lvl="0" indent="0" algn="ctr" rtl="0">
                        <a:spcBef>
                          <a:spcPts val="0"/>
                        </a:spcBef>
                        <a:spcAft>
                          <a:spcPts val="0"/>
                        </a:spcAft>
                        <a:buNone/>
                      </a:pPr>
                      <a:r>
                        <a:rPr lang="ja" sz="1600"/>
                        <a:t>傾向</a:t>
                      </a:r>
                      <a:endParaRPr sz="1600"/>
                    </a:p>
                  </a:txBody>
                  <a:tcPr marL="63500" marR="63500" marT="63500" marB="63500" anchor="ctr">
                    <a:solidFill>
                      <a:srgbClr val="FFFF00"/>
                    </a:solidFill>
                  </a:tcPr>
                </a:tc>
                <a:tc>
                  <a:txBody>
                    <a:bodyPr/>
                    <a:lstStyle/>
                    <a:p>
                      <a:pPr marL="0" lvl="0" indent="0" algn="ctr" rtl="0">
                        <a:spcBef>
                          <a:spcPts val="0"/>
                        </a:spcBef>
                        <a:spcAft>
                          <a:spcPts val="0"/>
                        </a:spcAft>
                        <a:buNone/>
                      </a:pPr>
                      <a:r>
                        <a:rPr lang="ja" sz="1600"/>
                        <a:t>Phase1</a:t>
                      </a:r>
                      <a:br>
                        <a:rPr lang="ja" sz="1600"/>
                      </a:br>
                      <a:r>
                        <a:rPr lang="ja" sz="1600"/>
                        <a:t>感染がほぼ抑制された状態</a:t>
                      </a:r>
                      <a:endParaRPr sz="1600"/>
                    </a:p>
                  </a:txBody>
                  <a:tcPr marL="63500" marR="63500" marT="63500" marB="63500" anchor="ctr">
                    <a:solidFill>
                      <a:srgbClr val="00FFFF"/>
                    </a:solidFill>
                  </a:tcPr>
                </a:tc>
                <a:tc>
                  <a:txBody>
                    <a:bodyPr/>
                    <a:lstStyle/>
                    <a:p>
                      <a:pPr marL="0" lvl="0" indent="0" algn="ctr" rtl="0">
                        <a:spcBef>
                          <a:spcPts val="0"/>
                        </a:spcBef>
                        <a:spcAft>
                          <a:spcPts val="0"/>
                        </a:spcAft>
                        <a:buNone/>
                      </a:pPr>
                      <a:r>
                        <a:rPr lang="ja" sz="1600"/>
                        <a:t>Phase0</a:t>
                      </a:r>
                      <a:endParaRPr sz="1600"/>
                    </a:p>
                    <a:p>
                      <a:pPr marL="0" lvl="0" indent="0" algn="ctr" rtl="0">
                        <a:spcBef>
                          <a:spcPts val="0"/>
                        </a:spcBef>
                        <a:spcAft>
                          <a:spcPts val="0"/>
                        </a:spcAft>
                        <a:buNone/>
                      </a:pPr>
                      <a:r>
                        <a:rPr lang="ja" sz="1600"/>
                        <a:t>感染が抑制された状態</a:t>
                      </a:r>
                      <a:endParaRPr sz="1600"/>
                    </a:p>
                  </a:txBody>
                  <a:tcPr marL="63500" marR="63500" marT="63500" marB="63500" anchor="ctr">
                    <a:solidFill>
                      <a:srgbClr val="00FF00"/>
                    </a:solidFill>
                  </a:tcPr>
                </a:tc>
                <a:extLst>
                  <a:ext uri="{0D108BD9-81ED-4DB2-BD59-A6C34878D82A}">
                    <a16:rowId xmlns:a16="http://schemas.microsoft.com/office/drawing/2014/main" val="10000"/>
                  </a:ext>
                </a:extLst>
              </a:tr>
              <a:tr h="390375">
                <a:tc rowSpan="3">
                  <a:txBody>
                    <a:bodyPr/>
                    <a:lstStyle/>
                    <a:p>
                      <a:pPr marL="0" lvl="0" indent="0" algn="ctr" rtl="0">
                        <a:spcBef>
                          <a:spcPts val="0"/>
                        </a:spcBef>
                        <a:spcAft>
                          <a:spcPts val="0"/>
                        </a:spcAft>
                        <a:buNone/>
                      </a:pPr>
                      <a:r>
                        <a:rPr lang="ja" sz="1600"/>
                        <a:t>感染状況</a:t>
                      </a:r>
                      <a:endParaRPr sz="1600"/>
                    </a:p>
                  </a:txBody>
                  <a:tcPr marL="63500" marR="63500" marT="63500" marB="63500" anchor="ctr">
                    <a:solidFill>
                      <a:srgbClr val="D9D9D9"/>
                    </a:solidFill>
                  </a:tcPr>
                </a:tc>
                <a:tc>
                  <a:txBody>
                    <a:bodyPr/>
                    <a:lstStyle/>
                    <a:p>
                      <a:pPr marL="0" lvl="0" indent="0" algn="ctr" rtl="0">
                        <a:spcBef>
                          <a:spcPts val="0"/>
                        </a:spcBef>
                        <a:spcAft>
                          <a:spcPts val="0"/>
                        </a:spcAft>
                        <a:buNone/>
                      </a:pPr>
                      <a:r>
                        <a:rPr lang="ja"/>
                        <a:t>新規感染者数</a:t>
                      </a:r>
                      <a:endParaRPr/>
                    </a:p>
                  </a:txBody>
                  <a:tcPr marL="63500" marR="63500" marT="63500" marB="63500" anchor="ctr"/>
                </a:tc>
                <a:tc>
                  <a:txBody>
                    <a:bodyPr/>
                    <a:lstStyle/>
                    <a:p>
                      <a:pPr marL="0" lvl="0" indent="0" algn="ctr" rtl="0">
                        <a:spcBef>
                          <a:spcPts val="0"/>
                        </a:spcBef>
                        <a:spcAft>
                          <a:spcPts val="0"/>
                        </a:spcAft>
                        <a:buNone/>
                      </a:pPr>
                      <a:r>
                        <a:rPr lang="ja" sz="1600"/>
                        <a:t>5人/10万人以上</a:t>
                      </a:r>
                      <a:endParaRPr sz="1600"/>
                    </a:p>
                  </a:txBody>
                  <a:tcPr marL="63500" marR="63500" marT="63500" marB="63500" anchor="ctr"/>
                </a:tc>
                <a:tc>
                  <a:txBody>
                    <a:bodyPr/>
                    <a:lstStyle/>
                    <a:p>
                      <a:pPr marL="0" lvl="0" indent="0" algn="ctr" rtl="0">
                        <a:spcBef>
                          <a:spcPts val="0"/>
                        </a:spcBef>
                        <a:spcAft>
                          <a:spcPts val="0"/>
                        </a:spcAft>
                        <a:buNone/>
                      </a:pPr>
                      <a:endParaRPr sz="1600"/>
                    </a:p>
                  </a:txBody>
                  <a:tcPr marL="63500" marR="63500" marT="63500" marB="63500" anchor="ctr"/>
                </a:tc>
                <a:tc>
                  <a:txBody>
                    <a:bodyPr/>
                    <a:lstStyle/>
                    <a:p>
                      <a:pPr marL="0" lvl="0" indent="0" algn="ctr" rtl="0">
                        <a:spcBef>
                          <a:spcPts val="0"/>
                        </a:spcBef>
                        <a:spcAft>
                          <a:spcPts val="0"/>
                        </a:spcAft>
                        <a:buNone/>
                      </a:pPr>
                      <a:endParaRPr sz="1600"/>
                    </a:p>
                  </a:txBody>
                  <a:tcPr marL="63500" marR="63500" marT="63500" marB="63500" anchor="ctr"/>
                </a:tc>
                <a:tc>
                  <a:txBody>
                    <a:bodyPr/>
                    <a:lstStyle/>
                    <a:p>
                      <a:pPr marL="0" lvl="0" indent="0" algn="ctr" rtl="0">
                        <a:spcBef>
                          <a:spcPts val="0"/>
                        </a:spcBef>
                        <a:spcAft>
                          <a:spcPts val="0"/>
                        </a:spcAft>
                        <a:buNone/>
                      </a:pPr>
                      <a:r>
                        <a:rPr lang="ja" sz="1600"/>
                        <a:t>追跡不能な感染者が0の状態</a:t>
                      </a:r>
                      <a:endParaRPr sz="1600"/>
                    </a:p>
                  </a:txBody>
                  <a:tcPr marL="63500" marR="63500" marT="63500" marB="63500" anchor="ctr"/>
                </a:tc>
                <a:extLst>
                  <a:ext uri="{0D108BD9-81ED-4DB2-BD59-A6C34878D82A}">
                    <a16:rowId xmlns:a16="http://schemas.microsoft.com/office/drawing/2014/main" val="10001"/>
                  </a:ext>
                </a:extLst>
              </a:tr>
              <a:tr h="522600">
                <a:tc vMerge="1">
                  <a:txBody>
                    <a:bodyPr/>
                    <a:lstStyle/>
                    <a:p>
                      <a:endParaRPr lang="ja-JP"/>
                    </a:p>
                  </a:txBody>
                  <a:tcPr/>
                </a:tc>
                <a:tc>
                  <a:txBody>
                    <a:bodyPr/>
                    <a:lstStyle/>
                    <a:p>
                      <a:pPr marL="0" lvl="0" indent="0" algn="ctr" rtl="0">
                        <a:spcBef>
                          <a:spcPts val="0"/>
                        </a:spcBef>
                        <a:spcAft>
                          <a:spcPts val="0"/>
                        </a:spcAft>
                        <a:buNone/>
                      </a:pPr>
                      <a:r>
                        <a:rPr lang="ja"/>
                        <a:t>直近7日感染者数/その前の7日の感染者数</a:t>
                      </a:r>
                      <a:endParaRPr/>
                    </a:p>
                  </a:txBody>
                  <a:tcPr marL="63500" marR="63500" marT="63500" marB="63500" anchor="ctr"/>
                </a:tc>
                <a:tc>
                  <a:txBody>
                    <a:bodyPr/>
                    <a:lstStyle/>
                    <a:p>
                      <a:pPr marL="0" lvl="0" indent="0" algn="ctr" rtl="0">
                        <a:spcBef>
                          <a:spcPts val="0"/>
                        </a:spcBef>
                        <a:spcAft>
                          <a:spcPts val="0"/>
                        </a:spcAft>
                        <a:buNone/>
                      </a:pPr>
                      <a:endParaRPr sz="1600"/>
                    </a:p>
                  </a:txBody>
                  <a:tcPr marL="63500" marR="63500" marT="63500" marB="63500" anchor="ctr"/>
                </a:tc>
                <a:tc>
                  <a:txBody>
                    <a:bodyPr/>
                    <a:lstStyle/>
                    <a:p>
                      <a:pPr marL="0" lvl="0" indent="0" algn="ctr" rtl="0">
                        <a:spcBef>
                          <a:spcPts val="0"/>
                        </a:spcBef>
                        <a:spcAft>
                          <a:spcPts val="0"/>
                        </a:spcAft>
                        <a:buNone/>
                      </a:pPr>
                      <a:r>
                        <a:rPr lang="ja" sz="1600"/>
                        <a:t>&gt;1</a:t>
                      </a:r>
                      <a:endParaRPr sz="1600"/>
                    </a:p>
                  </a:txBody>
                  <a:tcPr marL="63500" marR="63500" marT="63500" marB="63500" anchor="ctr"/>
                </a:tc>
                <a:tc>
                  <a:txBody>
                    <a:bodyPr/>
                    <a:lstStyle/>
                    <a:p>
                      <a:pPr marL="0" lvl="0" indent="0" algn="ctr" rtl="0">
                        <a:spcBef>
                          <a:spcPts val="0"/>
                        </a:spcBef>
                        <a:spcAft>
                          <a:spcPts val="0"/>
                        </a:spcAft>
                        <a:buNone/>
                      </a:pPr>
                      <a:r>
                        <a:rPr lang="ja" sz="1600"/>
                        <a:t>≦1</a:t>
                      </a:r>
                      <a:endParaRPr sz="1600"/>
                    </a:p>
                  </a:txBody>
                  <a:tcPr marL="63500" marR="63500" marT="63500" marB="63500" anchor="ctr"/>
                </a:tc>
                <a:tc>
                  <a:txBody>
                    <a:bodyPr/>
                    <a:lstStyle/>
                    <a:p>
                      <a:pPr marL="0" lvl="0" indent="0" algn="ctr" rtl="0">
                        <a:spcBef>
                          <a:spcPts val="0"/>
                        </a:spcBef>
                        <a:spcAft>
                          <a:spcPts val="0"/>
                        </a:spcAft>
                        <a:buNone/>
                      </a:pPr>
                      <a:endParaRPr sz="1600"/>
                    </a:p>
                  </a:txBody>
                  <a:tcPr marL="63500" marR="63500" marT="63500" marB="63500" anchor="ctr"/>
                </a:tc>
                <a:extLst>
                  <a:ext uri="{0D108BD9-81ED-4DB2-BD59-A6C34878D82A}">
                    <a16:rowId xmlns:a16="http://schemas.microsoft.com/office/drawing/2014/main" val="10002"/>
                  </a:ext>
                </a:extLst>
              </a:tr>
              <a:tr h="264450">
                <a:tc vMerge="1">
                  <a:txBody>
                    <a:bodyPr/>
                    <a:lstStyle/>
                    <a:p>
                      <a:endParaRPr lang="ja-JP"/>
                    </a:p>
                  </a:txBody>
                  <a:tcPr/>
                </a:tc>
                <a:tc>
                  <a:txBody>
                    <a:bodyPr/>
                    <a:lstStyle/>
                    <a:p>
                      <a:pPr marL="0" lvl="0" indent="0" algn="ctr" rtl="0">
                        <a:spcBef>
                          <a:spcPts val="0"/>
                        </a:spcBef>
                        <a:spcAft>
                          <a:spcPts val="0"/>
                        </a:spcAft>
                        <a:buNone/>
                      </a:pPr>
                      <a:r>
                        <a:rPr lang="ja"/>
                        <a:t>R(t)</a:t>
                      </a:r>
                      <a:endParaRPr/>
                    </a:p>
                  </a:txBody>
                  <a:tcPr marL="63500" marR="63500" marT="63500" marB="63500" anchor="ctr"/>
                </a:tc>
                <a:tc>
                  <a:txBody>
                    <a:bodyPr/>
                    <a:lstStyle/>
                    <a:p>
                      <a:pPr marL="0" lvl="0" indent="0" algn="ctr" rtl="0">
                        <a:spcBef>
                          <a:spcPts val="0"/>
                        </a:spcBef>
                        <a:spcAft>
                          <a:spcPts val="0"/>
                        </a:spcAft>
                        <a:buNone/>
                      </a:pPr>
                      <a:endParaRPr sz="1600"/>
                    </a:p>
                  </a:txBody>
                  <a:tcPr marL="63500" marR="63500" marT="63500" marB="63500" anchor="ctr"/>
                </a:tc>
                <a:tc>
                  <a:txBody>
                    <a:bodyPr/>
                    <a:lstStyle/>
                    <a:p>
                      <a:pPr marL="0" lvl="0" indent="0" algn="ctr" rtl="0">
                        <a:spcBef>
                          <a:spcPts val="0"/>
                        </a:spcBef>
                        <a:spcAft>
                          <a:spcPts val="0"/>
                        </a:spcAft>
                        <a:buNone/>
                      </a:pPr>
                      <a:r>
                        <a:rPr lang="ja" sz="1600"/>
                        <a:t>&gt;1</a:t>
                      </a:r>
                      <a:endParaRPr sz="1600"/>
                    </a:p>
                  </a:txBody>
                  <a:tcPr marL="63500" marR="63500" marT="63500" marB="63500" anchor="ctr"/>
                </a:tc>
                <a:tc>
                  <a:txBody>
                    <a:bodyPr/>
                    <a:lstStyle/>
                    <a:p>
                      <a:pPr marL="0" lvl="0" indent="0" algn="ctr" rtl="0">
                        <a:spcBef>
                          <a:spcPts val="0"/>
                        </a:spcBef>
                        <a:spcAft>
                          <a:spcPts val="0"/>
                        </a:spcAft>
                        <a:buNone/>
                      </a:pPr>
                      <a:r>
                        <a:rPr lang="ja" sz="1600"/>
                        <a:t>≦ 1</a:t>
                      </a:r>
                      <a:endParaRPr sz="1600"/>
                    </a:p>
                  </a:txBody>
                  <a:tcPr marL="63500" marR="63500" marT="63500" marB="63500" anchor="ctr"/>
                </a:tc>
                <a:tc>
                  <a:txBody>
                    <a:bodyPr/>
                    <a:lstStyle/>
                    <a:p>
                      <a:pPr marL="0" lvl="0" indent="0" algn="ctr" rtl="0">
                        <a:spcBef>
                          <a:spcPts val="0"/>
                        </a:spcBef>
                        <a:spcAft>
                          <a:spcPts val="0"/>
                        </a:spcAft>
                        <a:buNone/>
                      </a:pPr>
                      <a:endParaRPr sz="1600"/>
                    </a:p>
                  </a:txBody>
                  <a:tcPr marL="63500" marR="63500" marT="63500" marB="63500" anchor="ctr"/>
                </a:tc>
                <a:extLst>
                  <a:ext uri="{0D108BD9-81ED-4DB2-BD59-A6C34878D82A}">
                    <a16:rowId xmlns:a16="http://schemas.microsoft.com/office/drawing/2014/main" val="10003"/>
                  </a:ext>
                </a:extLst>
              </a:tr>
              <a:tr h="264450">
                <a:tc rowSpan="2">
                  <a:txBody>
                    <a:bodyPr/>
                    <a:lstStyle/>
                    <a:p>
                      <a:pPr marL="0" lvl="0" indent="0" algn="ctr" rtl="0">
                        <a:spcBef>
                          <a:spcPts val="0"/>
                        </a:spcBef>
                        <a:spcAft>
                          <a:spcPts val="0"/>
                        </a:spcAft>
                        <a:buNone/>
                      </a:pPr>
                      <a:r>
                        <a:rPr lang="ja" sz="1600"/>
                        <a:t>医療提供</a:t>
                      </a:r>
                      <a:endParaRPr sz="1600"/>
                    </a:p>
                    <a:p>
                      <a:pPr marL="0" lvl="0" indent="0" algn="ctr" rtl="0">
                        <a:spcBef>
                          <a:spcPts val="0"/>
                        </a:spcBef>
                        <a:spcAft>
                          <a:spcPts val="0"/>
                        </a:spcAft>
                        <a:buNone/>
                      </a:pPr>
                      <a:r>
                        <a:rPr lang="ja" sz="1600"/>
                        <a:t>体制</a:t>
                      </a:r>
                      <a:endParaRPr sz="1600"/>
                    </a:p>
                  </a:txBody>
                  <a:tcPr marL="63500" marR="63500" marT="63500" marB="63500" anchor="ctr">
                    <a:solidFill>
                      <a:srgbClr val="D9D9D9"/>
                    </a:solidFill>
                  </a:tcPr>
                </a:tc>
                <a:tc>
                  <a:txBody>
                    <a:bodyPr/>
                    <a:lstStyle/>
                    <a:p>
                      <a:pPr marL="0" lvl="0" indent="0" algn="ctr" rtl="0">
                        <a:spcBef>
                          <a:spcPts val="0"/>
                        </a:spcBef>
                        <a:spcAft>
                          <a:spcPts val="0"/>
                        </a:spcAft>
                        <a:buNone/>
                      </a:pPr>
                      <a:r>
                        <a:rPr lang="ja"/>
                        <a:t>対応病床利用率</a:t>
                      </a:r>
                      <a:endParaRPr/>
                    </a:p>
                  </a:txBody>
                  <a:tcPr marL="63500" marR="63500" marT="63500" marB="63500" anchor="ctr"/>
                </a:tc>
                <a:tc>
                  <a:txBody>
                    <a:bodyPr/>
                    <a:lstStyle/>
                    <a:p>
                      <a:pPr marL="0" lvl="0" indent="0" algn="ctr" rtl="0">
                        <a:spcBef>
                          <a:spcPts val="0"/>
                        </a:spcBef>
                        <a:spcAft>
                          <a:spcPts val="0"/>
                        </a:spcAft>
                        <a:buNone/>
                      </a:pPr>
                      <a:r>
                        <a:rPr lang="ja" sz="1600"/>
                        <a:t>&gt;8(p)割</a:t>
                      </a:r>
                      <a:endParaRPr sz="1600"/>
                    </a:p>
                  </a:txBody>
                  <a:tcPr marL="63500" marR="63500" marT="63500" marB="63500" anchor="ctr"/>
                </a:tc>
                <a:tc>
                  <a:txBody>
                    <a:bodyPr/>
                    <a:lstStyle/>
                    <a:p>
                      <a:pPr marL="0" lvl="0" indent="0" algn="ctr" rtl="0">
                        <a:spcBef>
                          <a:spcPts val="0"/>
                        </a:spcBef>
                        <a:spcAft>
                          <a:spcPts val="0"/>
                        </a:spcAft>
                        <a:buNone/>
                      </a:pPr>
                      <a:r>
                        <a:rPr lang="ja" sz="1600"/>
                        <a:t>6</a:t>
                      </a:r>
                      <a:r>
                        <a:rPr lang="ja" sz="1600">
                          <a:solidFill>
                            <a:schemeClr val="dk1"/>
                          </a:solidFill>
                        </a:rPr>
                        <a:t>(p)</a:t>
                      </a:r>
                      <a:r>
                        <a:rPr lang="ja" sz="1600"/>
                        <a:t> - 8</a:t>
                      </a:r>
                      <a:r>
                        <a:rPr lang="ja" sz="1600">
                          <a:solidFill>
                            <a:schemeClr val="dk1"/>
                          </a:solidFill>
                        </a:rPr>
                        <a:t>(p)</a:t>
                      </a:r>
                      <a:r>
                        <a:rPr lang="ja" sz="1600"/>
                        <a:t>割</a:t>
                      </a:r>
                      <a:endParaRPr sz="1600"/>
                    </a:p>
                  </a:txBody>
                  <a:tcPr marL="63500" marR="63500" marT="63500" marB="63500" anchor="ctr"/>
                </a:tc>
                <a:tc>
                  <a:txBody>
                    <a:bodyPr/>
                    <a:lstStyle/>
                    <a:p>
                      <a:pPr marL="0" lvl="0" indent="0" algn="ctr" rtl="0">
                        <a:spcBef>
                          <a:spcPts val="0"/>
                        </a:spcBef>
                        <a:spcAft>
                          <a:spcPts val="0"/>
                        </a:spcAft>
                        <a:buNone/>
                      </a:pPr>
                      <a:r>
                        <a:rPr lang="ja" sz="1600"/>
                        <a:t>6</a:t>
                      </a:r>
                      <a:r>
                        <a:rPr lang="ja" sz="1600">
                          <a:solidFill>
                            <a:schemeClr val="dk1"/>
                          </a:solidFill>
                        </a:rPr>
                        <a:t>(p)</a:t>
                      </a:r>
                      <a:r>
                        <a:rPr lang="ja" sz="1600"/>
                        <a:t>割以下</a:t>
                      </a:r>
                      <a:endParaRPr sz="1600"/>
                    </a:p>
                  </a:txBody>
                  <a:tcPr marL="63500" marR="63500" marT="63500" marB="63500" anchor="ctr"/>
                </a:tc>
                <a:tc>
                  <a:txBody>
                    <a:bodyPr/>
                    <a:lstStyle/>
                    <a:p>
                      <a:pPr marL="0" lvl="0" indent="0" algn="ctr" rtl="0">
                        <a:spcBef>
                          <a:spcPts val="0"/>
                        </a:spcBef>
                        <a:spcAft>
                          <a:spcPts val="0"/>
                        </a:spcAft>
                        <a:buNone/>
                      </a:pPr>
                      <a:endParaRPr sz="1600">
                        <a:highlight>
                          <a:srgbClr val="00FFFF"/>
                        </a:highlight>
                      </a:endParaRPr>
                    </a:p>
                  </a:txBody>
                  <a:tcPr marL="63500" marR="63500" marT="63500" marB="63500" anchor="ctr"/>
                </a:tc>
                <a:extLst>
                  <a:ext uri="{0D108BD9-81ED-4DB2-BD59-A6C34878D82A}">
                    <a16:rowId xmlns:a16="http://schemas.microsoft.com/office/drawing/2014/main" val="10004"/>
                  </a:ext>
                </a:extLst>
              </a:tr>
              <a:tr h="390375">
                <a:tc vMerge="1">
                  <a:txBody>
                    <a:bodyPr/>
                    <a:lstStyle/>
                    <a:p>
                      <a:endParaRPr lang="ja-JP"/>
                    </a:p>
                  </a:txBody>
                  <a:tcPr/>
                </a:tc>
                <a:tc>
                  <a:txBody>
                    <a:bodyPr/>
                    <a:lstStyle/>
                    <a:p>
                      <a:pPr marL="0" lvl="0" indent="0" algn="ctr" rtl="0">
                        <a:spcBef>
                          <a:spcPts val="0"/>
                        </a:spcBef>
                        <a:spcAft>
                          <a:spcPts val="0"/>
                        </a:spcAft>
                        <a:buNone/>
                      </a:pPr>
                      <a:r>
                        <a:rPr lang="ja"/>
                        <a:t>集中治療室病床使用率</a:t>
                      </a:r>
                      <a:endParaRPr/>
                    </a:p>
                  </a:txBody>
                  <a:tcPr marL="63500" marR="63500" marT="63500" marB="63500" anchor="ctr"/>
                </a:tc>
                <a:tc>
                  <a:txBody>
                    <a:bodyPr/>
                    <a:lstStyle/>
                    <a:p>
                      <a:pPr marL="0" lvl="0" indent="0" algn="ctr" rtl="0">
                        <a:spcBef>
                          <a:spcPts val="0"/>
                        </a:spcBef>
                        <a:spcAft>
                          <a:spcPts val="0"/>
                        </a:spcAft>
                        <a:buNone/>
                      </a:pPr>
                      <a:endParaRPr sz="1600"/>
                    </a:p>
                  </a:txBody>
                  <a:tcPr marL="63500" marR="63500" marT="63500" marB="63500" anchor="ctr"/>
                </a:tc>
                <a:tc>
                  <a:txBody>
                    <a:bodyPr/>
                    <a:lstStyle/>
                    <a:p>
                      <a:pPr marL="0" lvl="0" indent="0" algn="ctr" rtl="0">
                        <a:spcBef>
                          <a:spcPts val="0"/>
                        </a:spcBef>
                        <a:spcAft>
                          <a:spcPts val="0"/>
                        </a:spcAft>
                        <a:buNone/>
                      </a:pPr>
                      <a:r>
                        <a:rPr lang="ja" sz="1600"/>
                        <a:t>&gt;4</a:t>
                      </a:r>
                      <a:r>
                        <a:rPr lang="ja" sz="1600">
                          <a:solidFill>
                            <a:schemeClr val="dk1"/>
                          </a:solidFill>
                        </a:rPr>
                        <a:t>(p)</a:t>
                      </a:r>
                      <a:r>
                        <a:rPr lang="ja" sz="1600"/>
                        <a:t>割</a:t>
                      </a:r>
                      <a:endParaRPr sz="1600"/>
                    </a:p>
                  </a:txBody>
                  <a:tcPr marL="63500" marR="63500" marT="63500" marB="63500" anchor="ctr"/>
                </a:tc>
                <a:tc>
                  <a:txBody>
                    <a:bodyPr/>
                    <a:lstStyle/>
                    <a:p>
                      <a:pPr marL="0" lvl="0" indent="0" algn="ctr" rtl="0">
                        <a:spcBef>
                          <a:spcPts val="0"/>
                        </a:spcBef>
                        <a:spcAft>
                          <a:spcPts val="0"/>
                        </a:spcAft>
                        <a:buNone/>
                      </a:pPr>
                      <a:r>
                        <a:rPr lang="ja" sz="1600"/>
                        <a:t>4</a:t>
                      </a:r>
                      <a:r>
                        <a:rPr lang="ja" sz="1600">
                          <a:solidFill>
                            <a:schemeClr val="dk1"/>
                          </a:solidFill>
                        </a:rPr>
                        <a:t>(p)</a:t>
                      </a:r>
                      <a:r>
                        <a:rPr lang="ja" sz="1600"/>
                        <a:t>割以下</a:t>
                      </a:r>
                      <a:endParaRPr sz="1600"/>
                    </a:p>
                  </a:txBody>
                  <a:tcPr marL="63500" marR="63500" marT="63500" marB="63500" anchor="ctr"/>
                </a:tc>
                <a:tc>
                  <a:txBody>
                    <a:bodyPr/>
                    <a:lstStyle/>
                    <a:p>
                      <a:pPr marL="0" lvl="0" indent="0" algn="ctr" rtl="0">
                        <a:spcBef>
                          <a:spcPts val="0"/>
                        </a:spcBef>
                        <a:spcAft>
                          <a:spcPts val="0"/>
                        </a:spcAft>
                        <a:buNone/>
                      </a:pPr>
                      <a:endParaRPr sz="1600">
                        <a:highlight>
                          <a:srgbClr val="00FFFF"/>
                        </a:highlight>
                      </a:endParaRPr>
                    </a:p>
                  </a:txBody>
                  <a:tcPr marL="63500" marR="63500" marT="63500" marB="63500" anchor="ctr"/>
                </a:tc>
                <a:extLst>
                  <a:ext uri="{0D108BD9-81ED-4DB2-BD59-A6C34878D82A}">
                    <a16:rowId xmlns:a16="http://schemas.microsoft.com/office/drawing/2014/main" val="10005"/>
                  </a:ext>
                </a:extLst>
              </a:tr>
            </a:tbl>
          </a:graphicData>
        </a:graphic>
      </p:graphicFrame>
      <p:sp>
        <p:nvSpPr>
          <p:cNvPr id="631" name="Google Shape;631;p89"/>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0"/>
          <p:cNvSpPr txBox="1">
            <a:spLocks noGrp="1"/>
          </p:cNvSpPr>
          <p:nvPr>
            <p:ph type="body" idx="4294967295"/>
          </p:nvPr>
        </p:nvSpPr>
        <p:spPr>
          <a:xfrm>
            <a:off x="683625" y="3832750"/>
            <a:ext cx="8061300" cy="2538600"/>
          </a:xfrm>
          <a:prstGeom prst="rect">
            <a:avLst/>
          </a:prstGeom>
          <a:noFill/>
          <a:ln>
            <a:noFill/>
          </a:ln>
        </p:spPr>
        <p:txBody>
          <a:bodyPr spcFirstLastPara="1" wrap="square" lIns="60950" tIns="30475" rIns="60950" bIns="30475" anchor="t" anchorCtr="0">
            <a:noAutofit/>
          </a:bodyPr>
          <a:lstStyle/>
          <a:p>
            <a:pPr marL="0" lvl="0" indent="0" algn="l" rtl="0">
              <a:lnSpc>
                <a:spcPct val="115000"/>
              </a:lnSpc>
              <a:spcBef>
                <a:spcPts val="1200"/>
              </a:spcBef>
              <a:spcAft>
                <a:spcPts val="0"/>
              </a:spcAft>
              <a:buNone/>
            </a:pPr>
            <a:endParaRPr sz="2400" b="1"/>
          </a:p>
          <a:p>
            <a:pPr marL="228600" lvl="0" indent="-279400" algn="l" rtl="0">
              <a:lnSpc>
                <a:spcPct val="120000"/>
              </a:lnSpc>
              <a:spcBef>
                <a:spcPts val="1200"/>
              </a:spcBef>
              <a:spcAft>
                <a:spcPts val="0"/>
              </a:spcAft>
              <a:buClr>
                <a:schemeClr val="accent1"/>
              </a:buClr>
              <a:buSzPts val="2400"/>
              <a:buFont typeface="Noto Sans Symbols"/>
              <a:buChar char="■"/>
            </a:pPr>
            <a:r>
              <a:rPr lang="ja" sz="2400" b="1"/>
              <a:t>経済的要因による自殺を防ぐための経済支援を徹底</a:t>
            </a:r>
            <a:endParaRPr sz="2000" b="1"/>
          </a:p>
          <a:p>
            <a:pPr marL="540000" lvl="1" indent="-203200" algn="l" rtl="0">
              <a:lnSpc>
                <a:spcPct val="120000"/>
              </a:lnSpc>
              <a:spcBef>
                <a:spcPts val="600"/>
              </a:spcBef>
              <a:spcAft>
                <a:spcPts val="0"/>
              </a:spcAft>
              <a:buClr>
                <a:schemeClr val="accent1"/>
              </a:buClr>
              <a:buSzPts val="2000"/>
              <a:buFont typeface="Noto Sans Symbols"/>
              <a:buChar char="•"/>
            </a:pPr>
            <a:r>
              <a:rPr lang="ja" sz="2000"/>
              <a:t>企業への減収補償的な経済支援の徹底</a:t>
            </a:r>
            <a:endParaRPr sz="2000"/>
          </a:p>
          <a:p>
            <a:pPr marL="540000" lvl="1" indent="-203200" algn="l" rtl="0">
              <a:lnSpc>
                <a:spcPct val="120000"/>
              </a:lnSpc>
              <a:spcBef>
                <a:spcPts val="600"/>
              </a:spcBef>
              <a:spcAft>
                <a:spcPts val="0"/>
              </a:spcAft>
              <a:buClr>
                <a:schemeClr val="accent1"/>
              </a:buClr>
              <a:buSzPts val="2000"/>
              <a:buFont typeface="Noto Sans Symbols"/>
              <a:buChar char="•"/>
            </a:pPr>
            <a:r>
              <a:rPr lang="ja" sz="2000"/>
              <a:t>個人への給付金、減税、公共料金減免、失業保証など</a:t>
            </a:r>
            <a:endParaRPr sz="2000"/>
          </a:p>
          <a:p>
            <a:pPr marL="540000" lvl="1" indent="-203200" algn="l" rtl="0">
              <a:lnSpc>
                <a:spcPct val="120000"/>
              </a:lnSpc>
              <a:spcBef>
                <a:spcPts val="600"/>
              </a:spcBef>
              <a:spcAft>
                <a:spcPts val="0"/>
              </a:spcAft>
              <a:buClr>
                <a:schemeClr val="accent1"/>
              </a:buClr>
              <a:buSzPts val="2000"/>
              <a:buFont typeface="Noto Sans Symbols"/>
              <a:buChar char="•"/>
            </a:pPr>
            <a:r>
              <a:rPr lang="ja" sz="2000"/>
              <a:t>既感染者の経済活動の再開促進</a:t>
            </a:r>
            <a:endParaRPr sz="2000"/>
          </a:p>
          <a:p>
            <a:pPr marL="0" lvl="0" indent="0" algn="l" rtl="0">
              <a:lnSpc>
                <a:spcPct val="120000"/>
              </a:lnSpc>
              <a:spcBef>
                <a:spcPts val="600"/>
              </a:spcBef>
              <a:spcAft>
                <a:spcPts val="0"/>
              </a:spcAft>
              <a:buNone/>
            </a:pPr>
            <a:r>
              <a:rPr lang="ja" sz="2000"/>
              <a:t>　　定期的な大規模調査により既感染率や中和抗体を推定測定</a:t>
            </a:r>
            <a:endParaRPr sz="2000"/>
          </a:p>
        </p:txBody>
      </p:sp>
      <p:sp>
        <p:nvSpPr>
          <p:cNvPr id="637" name="Google Shape;637;p90"/>
          <p:cNvSpPr txBox="1">
            <a:spLocks noGrp="1"/>
          </p:cNvSpPr>
          <p:nvPr>
            <p:ph type="body" idx="1"/>
          </p:nvPr>
        </p:nvSpPr>
        <p:spPr>
          <a:xfrm>
            <a:off x="568875" y="2195775"/>
            <a:ext cx="8061300" cy="1558200"/>
          </a:xfrm>
          <a:prstGeom prst="rect">
            <a:avLst/>
          </a:prstGeom>
        </p:spPr>
        <p:txBody>
          <a:bodyPr spcFirstLastPara="1" wrap="square" lIns="60950" tIns="30475" rIns="60950" bIns="30475" anchor="t" anchorCtr="0">
            <a:noAutofit/>
          </a:bodyPr>
          <a:lstStyle/>
          <a:p>
            <a:pPr marL="228600" lvl="0" indent="-279400" algn="l" rtl="0">
              <a:spcBef>
                <a:spcPts val="600"/>
              </a:spcBef>
              <a:spcAft>
                <a:spcPts val="0"/>
              </a:spcAft>
              <a:buSzPts val="2400"/>
              <a:buChar char="■"/>
            </a:pPr>
            <a:r>
              <a:rPr lang="ja" sz="2400" b="1"/>
              <a:t>医療提供体制・ITを活用した感染拡大防止策を拡充</a:t>
            </a:r>
            <a:r>
              <a:rPr lang="ja" sz="1000" b="1">
                <a:solidFill>
                  <a:srgbClr val="FF0000"/>
                </a:solidFill>
              </a:rPr>
              <a:t>［app.6］</a:t>
            </a:r>
            <a:endParaRPr sz="1000" b="1"/>
          </a:p>
          <a:p>
            <a:pPr marL="228600" lvl="0" indent="-292100" algn="l" rtl="0">
              <a:spcBef>
                <a:spcPts val="600"/>
              </a:spcBef>
              <a:spcAft>
                <a:spcPts val="0"/>
              </a:spcAft>
              <a:buSzPts val="2400"/>
              <a:buChar char="■"/>
            </a:pPr>
            <a:r>
              <a:rPr lang="ja" sz="2400" b="1"/>
              <a:t>PCR等検査体制を拡充</a:t>
            </a:r>
            <a:r>
              <a:rPr lang="ja" sz="1000" b="1">
                <a:solidFill>
                  <a:srgbClr val="FF0000"/>
                </a:solidFill>
              </a:rPr>
              <a:t>［app.7］</a:t>
            </a:r>
            <a:endParaRPr sz="1000" b="1"/>
          </a:p>
          <a:p>
            <a:pPr marL="228600" lvl="0" indent="-279400" algn="l" rtl="0">
              <a:spcBef>
                <a:spcPts val="600"/>
              </a:spcBef>
              <a:spcAft>
                <a:spcPts val="0"/>
              </a:spcAft>
              <a:buSzPts val="2400"/>
              <a:buChar char="■"/>
            </a:pPr>
            <a:r>
              <a:rPr lang="ja" sz="2400" b="1"/>
              <a:t>抗体検査を拡充</a:t>
            </a:r>
            <a:endParaRPr sz="2400"/>
          </a:p>
        </p:txBody>
      </p:sp>
      <p:sp>
        <p:nvSpPr>
          <p:cNvPr id="638" name="Google Shape;638;p90"/>
          <p:cNvSpPr txBox="1">
            <a:spLocks noGrp="1"/>
          </p:cNvSpPr>
          <p:nvPr>
            <p:ph type="body" idx="2"/>
          </p:nvPr>
        </p:nvSpPr>
        <p:spPr>
          <a:xfrm>
            <a:off x="645008" y="1554124"/>
            <a:ext cx="6515100" cy="588000"/>
          </a:xfrm>
          <a:prstGeom prst="rect">
            <a:avLst/>
          </a:prstGeom>
        </p:spPr>
        <p:txBody>
          <a:bodyPr spcFirstLastPara="1" wrap="square" lIns="60950" tIns="30475" rIns="60950" bIns="30475" anchor="b" anchorCtr="0">
            <a:noAutofit/>
          </a:bodyPr>
          <a:lstStyle/>
          <a:p>
            <a:pPr marL="0" lvl="0" indent="0" algn="l" rtl="0">
              <a:spcBef>
                <a:spcPts val="0"/>
              </a:spcBef>
              <a:spcAft>
                <a:spcPts val="0"/>
              </a:spcAft>
              <a:buClr>
                <a:schemeClr val="accent1"/>
              </a:buClr>
              <a:buSzPts val="1900"/>
              <a:buFont typeface="Arial"/>
              <a:buNone/>
            </a:pPr>
            <a:r>
              <a:rPr lang="ja" sz="3000" b="1"/>
              <a:t>医療体制を拡充する</a:t>
            </a:r>
            <a:endParaRPr sz="3000"/>
          </a:p>
        </p:txBody>
      </p:sp>
      <p:sp>
        <p:nvSpPr>
          <p:cNvPr id="639" name="Google Shape;639;p90"/>
          <p:cNvSpPr txBox="1">
            <a:spLocks noGrp="1"/>
          </p:cNvSpPr>
          <p:nvPr>
            <p:ph type="body" idx="4"/>
          </p:nvPr>
        </p:nvSpPr>
        <p:spPr>
          <a:xfrm>
            <a:off x="645008" y="3854346"/>
            <a:ext cx="6515100" cy="588000"/>
          </a:xfrm>
          <a:prstGeom prst="rect">
            <a:avLst/>
          </a:prstGeom>
        </p:spPr>
        <p:txBody>
          <a:bodyPr spcFirstLastPara="1" wrap="square" lIns="60950" tIns="30475" rIns="60950" bIns="30475" anchor="b" anchorCtr="0">
            <a:noAutofit/>
          </a:bodyPr>
          <a:lstStyle/>
          <a:p>
            <a:pPr marL="0" lvl="0" indent="0" algn="l" rtl="0">
              <a:spcBef>
                <a:spcPts val="0"/>
              </a:spcBef>
              <a:spcAft>
                <a:spcPts val="0"/>
              </a:spcAft>
              <a:buClr>
                <a:schemeClr val="dk1"/>
              </a:buClr>
              <a:buSzPts val="1100"/>
              <a:buFont typeface="Arial"/>
              <a:buNone/>
            </a:pPr>
            <a:r>
              <a:rPr lang="ja" sz="3000" b="1" dirty="0"/>
              <a:t>経済活動を支える</a:t>
            </a:r>
            <a:r>
              <a:rPr lang="ja" sz="1000" b="1" dirty="0">
                <a:solidFill>
                  <a:srgbClr val="FF0000"/>
                </a:solidFill>
              </a:rPr>
              <a:t>［app.10］</a:t>
            </a:r>
            <a:endParaRPr sz="1000" dirty="0"/>
          </a:p>
        </p:txBody>
      </p:sp>
      <p:sp>
        <p:nvSpPr>
          <p:cNvPr id="640" name="Google Shape;640;p90"/>
          <p:cNvSpPr txBox="1"/>
          <p:nvPr/>
        </p:nvSpPr>
        <p:spPr>
          <a:xfrm>
            <a:off x="568880" y="377081"/>
            <a:ext cx="78867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i="0" u="none" strike="noStrike" cap="none">
                <a:solidFill>
                  <a:schemeClr val="dk1"/>
                </a:solidFill>
                <a:latin typeface="Calibri"/>
                <a:ea typeface="Calibri"/>
                <a:cs typeface="Calibri"/>
                <a:sym typeface="Calibri"/>
              </a:rPr>
              <a:t>中期戦略１</a:t>
            </a:r>
            <a:r>
              <a:rPr lang="ja" sz="2400" b="1" i="0" u="none" strike="noStrike" cap="none">
                <a:solidFill>
                  <a:schemeClr val="dk1"/>
                </a:solidFill>
                <a:latin typeface="Calibri"/>
                <a:ea typeface="Calibri"/>
                <a:cs typeface="Calibri"/>
                <a:sym typeface="Calibri"/>
              </a:rPr>
              <a:t>〜</a:t>
            </a:r>
            <a:r>
              <a:rPr lang="ja" sz="2400" b="1">
                <a:solidFill>
                  <a:schemeClr val="dk1"/>
                </a:solidFill>
                <a:latin typeface="Calibri"/>
                <a:ea typeface="Calibri"/>
                <a:cs typeface="Calibri"/>
                <a:sym typeface="Calibri"/>
              </a:rPr>
              <a:t>感染予防</a:t>
            </a:r>
            <a:r>
              <a:rPr lang="ja" sz="2400" b="1" i="0" u="none" strike="noStrike" cap="none">
                <a:solidFill>
                  <a:schemeClr val="dk1"/>
                </a:solidFill>
                <a:latin typeface="Calibri"/>
                <a:ea typeface="Calibri"/>
                <a:cs typeface="Calibri"/>
                <a:sym typeface="Calibri"/>
              </a:rPr>
              <a:t>と</a:t>
            </a:r>
            <a:r>
              <a:rPr lang="ja" sz="2400" b="1">
                <a:solidFill>
                  <a:schemeClr val="dk1"/>
                </a:solidFill>
                <a:latin typeface="Calibri"/>
                <a:ea typeface="Calibri"/>
                <a:cs typeface="Calibri"/>
                <a:sym typeface="Calibri"/>
              </a:rPr>
              <a:t>社会</a:t>
            </a:r>
            <a:r>
              <a:rPr lang="ja" sz="2400" b="1" i="0" u="none" strike="noStrike" cap="none">
                <a:solidFill>
                  <a:schemeClr val="dk1"/>
                </a:solidFill>
                <a:latin typeface="Calibri"/>
                <a:ea typeface="Calibri"/>
                <a:cs typeface="Calibri"/>
                <a:sym typeface="Calibri"/>
              </a:rPr>
              <a:t>経済活動の両立</a:t>
            </a:r>
            <a:endParaRPr sz="3200" b="1" i="0" u="none" strike="noStrike" cap="none">
              <a:solidFill>
                <a:schemeClr val="dk1"/>
              </a:solidFill>
              <a:latin typeface="Calibri"/>
              <a:ea typeface="Calibri"/>
              <a:cs typeface="Calibri"/>
              <a:sym typeface="Calibri"/>
            </a:endParaRPr>
          </a:p>
        </p:txBody>
      </p:sp>
      <p:sp>
        <p:nvSpPr>
          <p:cNvPr id="641" name="Google Shape;641;p90"/>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1"/>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14</a:t>
            </a:fld>
            <a:endParaRPr sz="900"/>
          </a:p>
        </p:txBody>
      </p:sp>
      <p:sp>
        <p:nvSpPr>
          <p:cNvPr id="647" name="Google Shape;647;p91"/>
          <p:cNvSpPr txBox="1">
            <a:spLocks noGrp="1"/>
          </p:cNvSpPr>
          <p:nvPr>
            <p:ph type="body" idx="1"/>
          </p:nvPr>
        </p:nvSpPr>
        <p:spPr>
          <a:xfrm>
            <a:off x="645007" y="1879514"/>
            <a:ext cx="8103000" cy="1308300"/>
          </a:xfrm>
          <a:prstGeom prst="rect">
            <a:avLst/>
          </a:prstGeom>
          <a:noFill/>
          <a:ln>
            <a:noFill/>
          </a:ln>
        </p:spPr>
        <p:txBody>
          <a:bodyPr spcFirstLastPara="1" wrap="square" lIns="60950" tIns="30475" rIns="60950" bIns="30475" anchor="t" anchorCtr="0">
            <a:noAutofit/>
          </a:bodyPr>
          <a:lstStyle/>
          <a:p>
            <a:pPr marL="228600" lvl="0" indent="-330200" algn="l" rtl="0">
              <a:spcBef>
                <a:spcPts val="0"/>
              </a:spcBef>
              <a:spcAft>
                <a:spcPts val="0"/>
              </a:spcAft>
              <a:buSzPts val="3000"/>
              <a:buChar char="■"/>
            </a:pPr>
            <a:r>
              <a:rPr lang="ja" sz="3000" b="1" dirty="0"/>
              <a:t>医療の提供継続が困難となる予兆が出現</a:t>
            </a:r>
            <a:endParaRPr sz="3000" b="1" dirty="0"/>
          </a:p>
          <a:p>
            <a:pPr marL="0" lvl="0" indent="0" algn="l" rtl="0">
              <a:spcBef>
                <a:spcPts val="0"/>
              </a:spcBef>
              <a:spcAft>
                <a:spcPts val="0"/>
              </a:spcAft>
              <a:buNone/>
            </a:pPr>
            <a:endParaRPr sz="2800" dirty="0">
              <a:latin typeface="Calibri"/>
              <a:ea typeface="Calibri"/>
              <a:cs typeface="Calibri"/>
              <a:sym typeface="Calibri"/>
            </a:endParaRPr>
          </a:p>
        </p:txBody>
      </p:sp>
      <p:sp>
        <p:nvSpPr>
          <p:cNvPr id="648" name="Google Shape;648;p91"/>
          <p:cNvSpPr txBox="1">
            <a:spLocks noGrp="1"/>
          </p:cNvSpPr>
          <p:nvPr>
            <p:ph type="body" idx="2"/>
          </p:nvPr>
        </p:nvSpPr>
        <p:spPr>
          <a:xfrm>
            <a:off x="645008" y="1234996"/>
            <a:ext cx="6515100" cy="5880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accent1"/>
              </a:buClr>
              <a:buSzPts val="1900"/>
              <a:buNone/>
            </a:pPr>
            <a:endParaRPr sz="2800" b="1"/>
          </a:p>
          <a:p>
            <a:pPr marL="0" lvl="0" indent="0" algn="l" rtl="0">
              <a:spcBef>
                <a:spcPts val="0"/>
              </a:spcBef>
              <a:spcAft>
                <a:spcPts val="0"/>
              </a:spcAft>
              <a:buClr>
                <a:schemeClr val="accent1"/>
              </a:buClr>
              <a:buSzPts val="1900"/>
              <a:buNone/>
            </a:pPr>
            <a:r>
              <a:rPr lang="ja" sz="3000" b="1"/>
              <a:t>医療崩壊の危機がある</a:t>
            </a:r>
            <a:endParaRPr sz="3000" b="1"/>
          </a:p>
        </p:txBody>
      </p:sp>
      <p:sp>
        <p:nvSpPr>
          <p:cNvPr id="649" name="Google Shape;649;p91"/>
          <p:cNvSpPr txBox="1">
            <a:spLocks noGrp="1"/>
          </p:cNvSpPr>
          <p:nvPr>
            <p:ph type="body" idx="4"/>
          </p:nvPr>
        </p:nvSpPr>
        <p:spPr>
          <a:xfrm>
            <a:off x="645008" y="3052548"/>
            <a:ext cx="6515100" cy="588000"/>
          </a:xfrm>
          <a:prstGeom prst="rect">
            <a:avLst/>
          </a:prstGeom>
          <a:noFill/>
          <a:ln>
            <a:noFill/>
          </a:ln>
        </p:spPr>
        <p:txBody>
          <a:bodyPr spcFirstLastPara="1" wrap="square" lIns="60950" tIns="30475" rIns="60950" bIns="30475" anchor="b" anchorCtr="0">
            <a:noAutofit/>
          </a:bodyPr>
          <a:lstStyle/>
          <a:p>
            <a:pPr marL="0" lvl="0" indent="0" algn="l" rtl="0">
              <a:spcBef>
                <a:spcPts val="0"/>
              </a:spcBef>
              <a:spcAft>
                <a:spcPts val="0"/>
              </a:spcAft>
              <a:buClr>
                <a:schemeClr val="accent1"/>
              </a:buClr>
              <a:buSzPts val="1900"/>
              <a:buNone/>
            </a:pPr>
            <a:r>
              <a:rPr lang="ja" sz="3000" b="1"/>
              <a:t>新規感染者数が一定水準を超える</a:t>
            </a:r>
            <a:endParaRPr sz="3000"/>
          </a:p>
        </p:txBody>
      </p:sp>
      <p:sp>
        <p:nvSpPr>
          <p:cNvPr id="650" name="Google Shape;650;p91"/>
          <p:cNvSpPr txBox="1">
            <a:spLocks noGrp="1"/>
          </p:cNvSpPr>
          <p:nvPr>
            <p:ph type="body" idx="5"/>
          </p:nvPr>
        </p:nvSpPr>
        <p:spPr>
          <a:xfrm>
            <a:off x="651629" y="5414829"/>
            <a:ext cx="8490000" cy="1306800"/>
          </a:xfrm>
          <a:prstGeom prst="rect">
            <a:avLst/>
          </a:prstGeom>
          <a:noFill/>
          <a:ln>
            <a:noFill/>
          </a:ln>
        </p:spPr>
        <p:txBody>
          <a:bodyPr spcFirstLastPara="1" wrap="square" lIns="60950" tIns="30475" rIns="60950" bIns="30475" anchor="t" anchorCtr="0">
            <a:noAutofit/>
          </a:bodyPr>
          <a:lstStyle/>
          <a:p>
            <a:pPr marL="228600" lvl="0" indent="-266700" algn="l" rtl="0">
              <a:spcBef>
                <a:spcPts val="0"/>
              </a:spcBef>
              <a:spcAft>
                <a:spcPts val="0"/>
              </a:spcAft>
              <a:buSzPts val="2000"/>
              <a:buChar char="■"/>
            </a:pPr>
            <a:r>
              <a:rPr lang="ja" sz="2400" b="1" dirty="0"/>
              <a:t>新型コロナウイルス対応病床利用率が8（p）割を超過</a:t>
            </a:r>
            <a:r>
              <a:rPr lang="ja" sz="1000" b="1" dirty="0">
                <a:solidFill>
                  <a:srgbClr val="FF0000"/>
                </a:solidFill>
              </a:rPr>
              <a:t>［app.13］</a:t>
            </a:r>
            <a:endParaRPr sz="1000" dirty="0"/>
          </a:p>
          <a:p>
            <a:pPr marL="0" indent="0">
              <a:spcBef>
                <a:spcPts val="0"/>
              </a:spcBef>
              <a:buNone/>
            </a:pPr>
            <a:r>
              <a:rPr lang="ja-JP" altLang="en-US" sz="1800" dirty="0"/>
              <a:t>地域により人的・物的医療資源の状況が大きく異なるので、都道府県ごとに医療現場と連携しながら数値目標を調整する</a:t>
            </a:r>
          </a:p>
          <a:p>
            <a:pPr marL="0" lvl="0" indent="0" algn="l" rtl="0">
              <a:lnSpc>
                <a:spcPct val="120000"/>
              </a:lnSpc>
              <a:spcBef>
                <a:spcPts val="0"/>
              </a:spcBef>
              <a:spcAft>
                <a:spcPts val="0"/>
              </a:spcAft>
              <a:buNone/>
            </a:pPr>
            <a:endParaRPr sz="2000" dirty="0"/>
          </a:p>
        </p:txBody>
      </p:sp>
      <p:sp>
        <p:nvSpPr>
          <p:cNvPr id="651" name="Google Shape;651;p91"/>
          <p:cNvSpPr txBox="1">
            <a:spLocks noGrp="1"/>
          </p:cNvSpPr>
          <p:nvPr>
            <p:ph type="body" idx="6"/>
          </p:nvPr>
        </p:nvSpPr>
        <p:spPr>
          <a:xfrm>
            <a:off x="650987" y="4825608"/>
            <a:ext cx="6515100" cy="588000"/>
          </a:xfrm>
          <a:prstGeom prst="rect">
            <a:avLst/>
          </a:prstGeom>
          <a:noFill/>
          <a:ln>
            <a:noFill/>
          </a:ln>
        </p:spPr>
        <p:txBody>
          <a:bodyPr spcFirstLastPara="1" wrap="square" lIns="60950" tIns="30475" rIns="60950" bIns="30475" anchor="b" anchorCtr="0">
            <a:noAutofit/>
          </a:bodyPr>
          <a:lstStyle/>
          <a:p>
            <a:pPr marL="0" lvl="0" indent="0" algn="l" rtl="0">
              <a:spcBef>
                <a:spcPts val="0"/>
              </a:spcBef>
              <a:spcAft>
                <a:spcPts val="0"/>
              </a:spcAft>
              <a:buClr>
                <a:schemeClr val="accent1"/>
              </a:buClr>
              <a:buSzPts val="1900"/>
              <a:buNone/>
            </a:pPr>
            <a:r>
              <a:rPr lang="ja" sz="3000" b="1"/>
              <a:t>病床に余裕がない</a:t>
            </a:r>
            <a:endParaRPr sz="3000"/>
          </a:p>
        </p:txBody>
      </p:sp>
      <p:sp>
        <p:nvSpPr>
          <p:cNvPr id="652" name="Google Shape;652;p91"/>
          <p:cNvSpPr txBox="1"/>
          <p:nvPr/>
        </p:nvSpPr>
        <p:spPr>
          <a:xfrm>
            <a:off x="568880" y="377081"/>
            <a:ext cx="78867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i="0" u="none" strike="noStrike" cap="none">
                <a:solidFill>
                  <a:schemeClr val="dk1"/>
                </a:solidFill>
                <a:latin typeface="Calibri"/>
                <a:ea typeface="Calibri"/>
                <a:cs typeface="Calibri"/>
                <a:sym typeface="Calibri"/>
              </a:rPr>
              <a:t>中期戦略２</a:t>
            </a:r>
            <a:r>
              <a:rPr lang="ja" sz="2400" b="1" i="0" u="none" strike="noStrike" cap="none">
                <a:solidFill>
                  <a:schemeClr val="dk1"/>
                </a:solidFill>
                <a:latin typeface="Calibri"/>
                <a:ea typeface="Calibri"/>
                <a:cs typeface="Calibri"/>
                <a:sym typeface="Calibri"/>
              </a:rPr>
              <a:t>〜緊急事態宣言の</a:t>
            </a:r>
            <a:r>
              <a:rPr lang="ja" sz="2400" b="1">
                <a:solidFill>
                  <a:schemeClr val="dk1"/>
                </a:solidFill>
                <a:latin typeface="Calibri"/>
                <a:ea typeface="Calibri"/>
                <a:cs typeface="Calibri"/>
                <a:sym typeface="Calibri"/>
              </a:rPr>
              <a:t>再検討</a:t>
            </a:r>
            <a:r>
              <a:rPr lang="ja" sz="2400" b="1" i="0" u="none" strike="noStrike" cap="none">
                <a:solidFill>
                  <a:schemeClr val="dk1"/>
                </a:solidFill>
                <a:latin typeface="Calibri"/>
                <a:ea typeface="Calibri"/>
                <a:cs typeface="Calibri"/>
                <a:sym typeface="Calibri"/>
              </a:rPr>
              <a:t>基準</a:t>
            </a:r>
            <a:endParaRPr sz="3200" b="1" i="0" u="none" strike="noStrike" cap="none">
              <a:solidFill>
                <a:schemeClr val="dk1"/>
              </a:solidFill>
              <a:latin typeface="Calibri"/>
              <a:ea typeface="Calibri"/>
              <a:cs typeface="Calibri"/>
              <a:sym typeface="Calibri"/>
            </a:endParaRPr>
          </a:p>
        </p:txBody>
      </p:sp>
      <p:sp>
        <p:nvSpPr>
          <p:cNvPr id="653" name="Google Shape;653;p91"/>
          <p:cNvSpPr txBox="1">
            <a:spLocks noGrp="1"/>
          </p:cNvSpPr>
          <p:nvPr>
            <p:ph type="body" idx="3"/>
          </p:nvPr>
        </p:nvSpPr>
        <p:spPr>
          <a:xfrm>
            <a:off x="645000" y="3639550"/>
            <a:ext cx="8010000" cy="975000"/>
          </a:xfrm>
          <a:prstGeom prst="rect">
            <a:avLst/>
          </a:prstGeom>
          <a:noFill/>
          <a:ln>
            <a:noFill/>
          </a:ln>
        </p:spPr>
        <p:txBody>
          <a:bodyPr spcFirstLastPara="1" wrap="square" lIns="60950" tIns="30475" rIns="60950" bIns="30475" anchor="t" anchorCtr="0">
            <a:noAutofit/>
          </a:bodyPr>
          <a:lstStyle/>
          <a:p>
            <a:pPr marL="228600" lvl="0" indent="-266700" algn="l" rtl="0">
              <a:lnSpc>
                <a:spcPct val="100000"/>
              </a:lnSpc>
              <a:spcBef>
                <a:spcPts val="0"/>
              </a:spcBef>
              <a:spcAft>
                <a:spcPts val="0"/>
              </a:spcAft>
              <a:buSzPts val="2000"/>
              <a:buChar char="■"/>
            </a:pPr>
            <a:r>
              <a:rPr lang="ja" sz="2400" b="1" dirty="0"/>
              <a:t>新規感染者数が、10万人あたり5（p）人を超過</a:t>
            </a:r>
            <a:r>
              <a:rPr lang="ja" sz="1000" b="1" dirty="0">
                <a:solidFill>
                  <a:srgbClr val="FF0000"/>
                </a:solidFill>
              </a:rPr>
              <a:t>［app.12］</a:t>
            </a:r>
            <a:endParaRPr sz="1000" b="1" dirty="0"/>
          </a:p>
          <a:p>
            <a:pPr marL="0" indent="0">
              <a:spcBef>
                <a:spcPts val="0"/>
              </a:spcBef>
              <a:buNone/>
            </a:pPr>
            <a:r>
              <a:rPr lang="ja-JP" altLang="en-US" sz="1800" dirty="0"/>
              <a:t>地域により人的・物的医療資源の状況が大きく異なるので、都道府県ごとに医療現場と連携しながら数値目標を調整する</a:t>
            </a:r>
          </a:p>
          <a:p>
            <a:pPr marL="0" lvl="0" indent="0" algn="l" rtl="0">
              <a:lnSpc>
                <a:spcPct val="120000"/>
              </a:lnSpc>
              <a:spcBef>
                <a:spcPts val="0"/>
              </a:spcBef>
              <a:spcAft>
                <a:spcPts val="0"/>
              </a:spcAft>
              <a:buNone/>
            </a:pPr>
            <a:endParaRPr sz="2000" dirty="0">
              <a:latin typeface="Calibri"/>
              <a:ea typeface="Calibri"/>
              <a:cs typeface="Calibri"/>
              <a:sym typeface="Calibri"/>
            </a:endParaRPr>
          </a:p>
        </p:txBody>
      </p:sp>
      <p:sp>
        <p:nvSpPr>
          <p:cNvPr id="655" name="Google Shape;655;p91"/>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2"/>
          <p:cNvSpPr txBox="1">
            <a:spLocks noGrp="1"/>
          </p:cNvSpPr>
          <p:nvPr>
            <p:ph type="title"/>
          </p:nvPr>
        </p:nvSpPr>
        <p:spPr>
          <a:xfrm>
            <a:off x="1314451" y="2485771"/>
            <a:ext cx="6515100" cy="7188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dk1"/>
              </a:buClr>
              <a:buSzPts val="4000"/>
              <a:buFont typeface="Arial"/>
              <a:buNone/>
            </a:pPr>
            <a:r>
              <a:rPr lang="ja" sz="3600" b="1"/>
              <a:t>長期戦略</a:t>
            </a:r>
            <a:endParaRPr sz="3600" b="1"/>
          </a:p>
        </p:txBody>
      </p:sp>
      <p:sp>
        <p:nvSpPr>
          <p:cNvPr id="661" name="Google Shape;661;p92"/>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15</a:t>
            </a:fld>
            <a:endParaRPr sz="900"/>
          </a:p>
        </p:txBody>
      </p:sp>
      <p:sp>
        <p:nvSpPr>
          <p:cNvPr id="662" name="Google Shape;662;p92"/>
          <p:cNvSpPr txBox="1">
            <a:spLocks noGrp="1"/>
          </p:cNvSpPr>
          <p:nvPr>
            <p:ph type="body" idx="1"/>
          </p:nvPr>
        </p:nvSpPr>
        <p:spPr>
          <a:xfrm>
            <a:off x="1314450" y="3364000"/>
            <a:ext cx="7048800" cy="1326900"/>
          </a:xfrm>
          <a:prstGeom prst="rect">
            <a:avLst/>
          </a:prstGeom>
          <a:noFill/>
          <a:ln>
            <a:noFill/>
          </a:ln>
        </p:spPr>
        <p:txBody>
          <a:bodyPr spcFirstLastPara="1" wrap="square" lIns="60950" tIns="30475" rIns="60950" bIns="30475" anchor="t" anchorCtr="0">
            <a:noAutofit/>
          </a:bodyPr>
          <a:lstStyle/>
          <a:p>
            <a:pPr marL="457200" lvl="0" indent="-355600" algn="l" rtl="0">
              <a:lnSpc>
                <a:spcPct val="115000"/>
              </a:lnSpc>
              <a:spcBef>
                <a:spcPts val="0"/>
              </a:spcBef>
              <a:spcAft>
                <a:spcPts val="0"/>
              </a:spcAft>
              <a:buSzPts val="2000"/>
              <a:buChar char="●"/>
            </a:pPr>
            <a:r>
              <a:rPr lang="ja" sz="2000"/>
              <a:t>従来同様の経済活動を再開するための目安は、集団免疫の獲得である</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3"/>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16</a:t>
            </a:fld>
            <a:endParaRPr sz="900"/>
          </a:p>
        </p:txBody>
      </p:sp>
      <p:sp>
        <p:nvSpPr>
          <p:cNvPr id="669" name="Google Shape;669;p93"/>
          <p:cNvSpPr txBox="1">
            <a:spLocks noGrp="1"/>
          </p:cNvSpPr>
          <p:nvPr>
            <p:ph type="body" idx="1"/>
          </p:nvPr>
        </p:nvSpPr>
        <p:spPr>
          <a:xfrm>
            <a:off x="645000" y="2173100"/>
            <a:ext cx="8264400" cy="1558200"/>
          </a:xfrm>
          <a:prstGeom prst="rect">
            <a:avLst/>
          </a:prstGeom>
          <a:noFill/>
          <a:ln>
            <a:noFill/>
          </a:ln>
        </p:spPr>
        <p:txBody>
          <a:bodyPr spcFirstLastPara="1" wrap="square" lIns="60950" tIns="30475" rIns="60950" bIns="30475" anchor="t" anchorCtr="0">
            <a:noAutofit/>
          </a:bodyPr>
          <a:lstStyle/>
          <a:p>
            <a:pPr marL="228600" lvl="0" indent="-254000" algn="l" rtl="0">
              <a:lnSpc>
                <a:spcPct val="120000"/>
              </a:lnSpc>
              <a:spcBef>
                <a:spcPts val="0"/>
              </a:spcBef>
              <a:spcAft>
                <a:spcPts val="0"/>
              </a:spcAft>
              <a:buClr>
                <a:schemeClr val="accent1"/>
              </a:buClr>
              <a:buSzPts val="2000"/>
              <a:buFont typeface="Noto Sans Symbols"/>
              <a:buChar char="■"/>
            </a:pPr>
            <a:r>
              <a:rPr lang="ja-JP" altLang="en-US" sz="2400" b="1" dirty="0">
                <a:latin typeface="Calibri"/>
                <a:ea typeface="Calibri"/>
                <a:cs typeface="Calibri"/>
                <a:sym typeface="Calibri"/>
              </a:rPr>
              <a:t>有効性</a:t>
            </a:r>
            <a:r>
              <a:rPr lang="ja" sz="2400" b="1" dirty="0">
                <a:latin typeface="Calibri"/>
                <a:ea typeface="Calibri"/>
                <a:cs typeface="Calibri"/>
                <a:sym typeface="Calibri"/>
              </a:rPr>
              <a:t>性の証明されたワクチンが開発され、接種が完了</a:t>
            </a:r>
            <a:endParaRPr sz="2000" dirty="0">
              <a:latin typeface="Calibri"/>
              <a:ea typeface="Calibri"/>
              <a:cs typeface="Calibri"/>
              <a:sym typeface="Calibri"/>
            </a:endParaRPr>
          </a:p>
        </p:txBody>
      </p:sp>
      <p:sp>
        <p:nvSpPr>
          <p:cNvPr id="670" name="Google Shape;670;p93"/>
          <p:cNvSpPr txBox="1">
            <a:spLocks noGrp="1"/>
          </p:cNvSpPr>
          <p:nvPr>
            <p:ph type="body" idx="2"/>
          </p:nvPr>
        </p:nvSpPr>
        <p:spPr>
          <a:xfrm>
            <a:off x="645008" y="1469662"/>
            <a:ext cx="6515100" cy="5880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accent1"/>
              </a:buClr>
              <a:buSzPts val="1900"/>
              <a:buNone/>
            </a:pPr>
            <a:r>
              <a:rPr lang="ja" sz="3000" b="1"/>
              <a:t>ワクチンの開発</a:t>
            </a:r>
            <a:endParaRPr sz="3000"/>
          </a:p>
        </p:txBody>
      </p:sp>
      <p:sp>
        <p:nvSpPr>
          <p:cNvPr id="671" name="Google Shape;671;p93"/>
          <p:cNvSpPr txBox="1">
            <a:spLocks noGrp="1"/>
          </p:cNvSpPr>
          <p:nvPr>
            <p:ph type="body" idx="3"/>
          </p:nvPr>
        </p:nvSpPr>
        <p:spPr>
          <a:xfrm>
            <a:off x="645000" y="4548101"/>
            <a:ext cx="8264400" cy="1558200"/>
          </a:xfrm>
          <a:prstGeom prst="rect">
            <a:avLst/>
          </a:prstGeom>
          <a:noFill/>
          <a:ln>
            <a:noFill/>
          </a:ln>
        </p:spPr>
        <p:txBody>
          <a:bodyPr spcFirstLastPara="1" wrap="square" lIns="60950" tIns="30475" rIns="60950" bIns="30475" anchor="t" anchorCtr="0">
            <a:noAutofit/>
          </a:bodyPr>
          <a:lstStyle/>
          <a:p>
            <a:pPr marL="228600" indent="-254000">
              <a:spcBef>
                <a:spcPts val="0"/>
              </a:spcBef>
              <a:buSzPts val="2000"/>
              <a:buFont typeface="Calibri"/>
              <a:buChar char="■"/>
            </a:pPr>
            <a:r>
              <a:rPr lang="ja" sz="2400" b="1" dirty="0"/>
              <a:t>人口の６割以上が抗体を保有していることを確認</a:t>
            </a:r>
            <a:r>
              <a:rPr lang="ja" altLang="en-US" sz="1000" b="1" dirty="0">
                <a:solidFill>
                  <a:srgbClr val="FF0000"/>
                </a:solidFill>
              </a:rPr>
              <a:t>［</a:t>
            </a:r>
            <a:r>
              <a:rPr lang="en-US" altLang="ja" sz="1000" b="1" dirty="0">
                <a:solidFill>
                  <a:srgbClr val="FF0000"/>
                </a:solidFill>
              </a:rPr>
              <a:t>app.14</a:t>
            </a:r>
            <a:r>
              <a:rPr lang="ja" altLang="en-US" sz="1000" b="1" dirty="0">
                <a:solidFill>
                  <a:srgbClr val="FF0000"/>
                </a:solidFill>
              </a:rPr>
              <a:t>］</a:t>
            </a:r>
            <a:endParaRPr lang="en-US" altLang="ja" sz="1000" b="1" dirty="0"/>
          </a:p>
          <a:p>
            <a:pPr marL="228600" lvl="0" indent="-254000" algn="l" rtl="0">
              <a:lnSpc>
                <a:spcPct val="120000"/>
              </a:lnSpc>
              <a:spcBef>
                <a:spcPts val="0"/>
              </a:spcBef>
              <a:spcAft>
                <a:spcPts val="0"/>
              </a:spcAft>
              <a:buClr>
                <a:schemeClr val="accent1"/>
              </a:buClr>
              <a:buSzPts val="2000"/>
              <a:buFont typeface="Calibri"/>
              <a:buChar char="■"/>
            </a:pPr>
            <a:r>
              <a:rPr lang="ja-JP" altLang="en-US" sz="2400" b="1" dirty="0">
                <a:solidFill>
                  <a:schemeClr val="tx1"/>
                </a:solidFill>
              </a:rPr>
              <a:t>ただし、最新の研究で、</a:t>
            </a:r>
            <a:r>
              <a:rPr lang="en-US" altLang="ja-JP" sz="2400" b="1" dirty="0">
                <a:solidFill>
                  <a:schemeClr val="tx1"/>
                </a:solidFill>
              </a:rPr>
              <a:t>6</a:t>
            </a:r>
            <a:r>
              <a:rPr lang="ja-JP" altLang="en-US" sz="2400" b="1" dirty="0">
                <a:solidFill>
                  <a:schemeClr val="tx1"/>
                </a:solidFill>
              </a:rPr>
              <a:t>割より低い水準で集団免疫が実現する可能性もあり、更なる研究を推進する。</a:t>
            </a:r>
            <a:endParaRPr lang="en-US" altLang="ja" sz="2400" b="1" dirty="0">
              <a:solidFill>
                <a:schemeClr val="tx1"/>
              </a:solidFill>
            </a:endParaRPr>
          </a:p>
        </p:txBody>
      </p:sp>
      <p:sp>
        <p:nvSpPr>
          <p:cNvPr id="672" name="Google Shape;672;p93"/>
          <p:cNvSpPr txBox="1">
            <a:spLocks noGrp="1"/>
          </p:cNvSpPr>
          <p:nvPr>
            <p:ph type="body" idx="4"/>
          </p:nvPr>
        </p:nvSpPr>
        <p:spPr>
          <a:xfrm>
            <a:off x="645008" y="3854346"/>
            <a:ext cx="6515100" cy="5880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accent1"/>
              </a:buClr>
              <a:buSzPts val="1900"/>
              <a:buNone/>
            </a:pPr>
            <a:r>
              <a:rPr lang="ja-JP" altLang="en-US" sz="3000" b="1" dirty="0"/>
              <a:t>集団免疫</a:t>
            </a:r>
            <a:endParaRPr sz="3000" dirty="0"/>
          </a:p>
        </p:txBody>
      </p:sp>
      <p:sp>
        <p:nvSpPr>
          <p:cNvPr id="673" name="Google Shape;673;p93"/>
          <p:cNvSpPr txBox="1"/>
          <p:nvPr/>
        </p:nvSpPr>
        <p:spPr>
          <a:xfrm>
            <a:off x="568880" y="377081"/>
            <a:ext cx="78867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i="0" u="none" strike="noStrike" cap="none">
                <a:solidFill>
                  <a:schemeClr val="dk1"/>
                </a:solidFill>
                <a:latin typeface="Calibri"/>
                <a:ea typeface="Calibri"/>
                <a:cs typeface="Calibri"/>
                <a:sym typeface="Calibri"/>
              </a:rPr>
              <a:t>長期戦略</a:t>
            </a:r>
            <a:r>
              <a:rPr lang="ja" sz="2400" b="1" i="0" u="none" strike="noStrike" cap="none">
                <a:solidFill>
                  <a:schemeClr val="dk1"/>
                </a:solidFill>
                <a:latin typeface="Calibri"/>
                <a:ea typeface="Calibri"/>
                <a:cs typeface="Calibri"/>
                <a:sym typeface="Calibri"/>
              </a:rPr>
              <a:t>〜自由な社会</a:t>
            </a:r>
            <a:r>
              <a:rPr lang="ja" sz="2400" b="1">
                <a:solidFill>
                  <a:schemeClr val="dk1"/>
                </a:solidFill>
                <a:latin typeface="Calibri"/>
                <a:ea typeface="Calibri"/>
                <a:cs typeface="Calibri"/>
                <a:sym typeface="Calibri"/>
              </a:rPr>
              <a:t>経済</a:t>
            </a:r>
            <a:r>
              <a:rPr lang="ja" sz="2400" b="1" i="0" u="none" strike="noStrike" cap="none">
                <a:solidFill>
                  <a:schemeClr val="dk1"/>
                </a:solidFill>
                <a:latin typeface="Calibri"/>
                <a:ea typeface="Calibri"/>
                <a:cs typeface="Calibri"/>
                <a:sym typeface="Calibri"/>
              </a:rPr>
              <a:t>活動</a:t>
            </a:r>
            <a:r>
              <a:rPr lang="ja" sz="2400" b="1">
                <a:solidFill>
                  <a:schemeClr val="dk1"/>
                </a:solidFill>
                <a:latin typeface="Calibri"/>
                <a:ea typeface="Calibri"/>
                <a:cs typeface="Calibri"/>
                <a:sym typeface="Calibri"/>
              </a:rPr>
              <a:t>の</a:t>
            </a:r>
            <a:r>
              <a:rPr lang="ja" sz="2400" b="1" i="0" u="none" strike="noStrike" cap="none">
                <a:solidFill>
                  <a:schemeClr val="dk1"/>
                </a:solidFill>
                <a:latin typeface="Calibri"/>
                <a:ea typeface="Calibri"/>
                <a:cs typeface="Calibri"/>
                <a:sym typeface="Calibri"/>
              </a:rPr>
              <a:t>再開基準</a:t>
            </a:r>
            <a:endParaRPr sz="3200" b="1" i="0" u="none" strike="noStrike" cap="none">
              <a:solidFill>
                <a:schemeClr val="dk1"/>
              </a:solidFill>
              <a:latin typeface="Calibri"/>
              <a:ea typeface="Calibri"/>
              <a:cs typeface="Calibri"/>
              <a:sym typeface="Calibri"/>
            </a:endParaRPr>
          </a:p>
        </p:txBody>
      </p:sp>
      <p:sp>
        <p:nvSpPr>
          <p:cNvPr id="675" name="Google Shape;675;p93"/>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94"/>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17</a:t>
            </a:fld>
            <a:endParaRPr sz="900"/>
          </a:p>
        </p:txBody>
      </p:sp>
      <p:sp>
        <p:nvSpPr>
          <p:cNvPr id="681" name="Google Shape;681;p94"/>
          <p:cNvSpPr txBox="1">
            <a:spLocks noGrp="1"/>
          </p:cNvSpPr>
          <p:nvPr>
            <p:ph type="body" idx="1"/>
          </p:nvPr>
        </p:nvSpPr>
        <p:spPr>
          <a:xfrm>
            <a:off x="645000" y="2173100"/>
            <a:ext cx="8084700" cy="1558200"/>
          </a:xfrm>
          <a:prstGeom prst="rect">
            <a:avLst/>
          </a:prstGeom>
          <a:noFill/>
          <a:ln>
            <a:noFill/>
          </a:ln>
        </p:spPr>
        <p:txBody>
          <a:bodyPr spcFirstLastPara="1" wrap="square" lIns="60950" tIns="30475" rIns="60950" bIns="30475" anchor="t" anchorCtr="0">
            <a:noAutofit/>
          </a:bodyPr>
          <a:lstStyle/>
          <a:p>
            <a:pPr marL="228600" lvl="0" indent="-279400" algn="l" rtl="0">
              <a:lnSpc>
                <a:spcPct val="120000"/>
              </a:lnSpc>
              <a:spcBef>
                <a:spcPts val="0"/>
              </a:spcBef>
              <a:spcAft>
                <a:spcPts val="0"/>
              </a:spcAft>
              <a:buClr>
                <a:schemeClr val="accent1"/>
              </a:buClr>
              <a:buSzPts val="2400"/>
              <a:buFont typeface="Noto Sans Symbols"/>
              <a:buChar char="■"/>
            </a:pPr>
            <a:r>
              <a:rPr lang="ja" sz="2400" b="1"/>
              <a:t>今後、別の感染流行の発生時に対応しうる体制を構築</a:t>
            </a:r>
            <a:endParaRPr sz="2400" b="1"/>
          </a:p>
          <a:p>
            <a:pPr marL="685800" lvl="1" indent="-190500" algn="l" rtl="0">
              <a:lnSpc>
                <a:spcPct val="120000"/>
              </a:lnSpc>
              <a:spcBef>
                <a:spcPts val="0"/>
              </a:spcBef>
              <a:spcAft>
                <a:spcPts val="0"/>
              </a:spcAft>
              <a:buSzPts val="1800"/>
              <a:buChar char="•"/>
            </a:pPr>
            <a:r>
              <a:rPr lang="ja" sz="1800"/>
              <a:t>日本版CDCの創設と保健医療体制強化</a:t>
            </a:r>
            <a:endParaRPr sz="1800"/>
          </a:p>
          <a:p>
            <a:pPr marL="685800" lvl="1" indent="-190500" algn="l" rtl="0">
              <a:lnSpc>
                <a:spcPct val="120000"/>
              </a:lnSpc>
              <a:spcBef>
                <a:spcPts val="0"/>
              </a:spcBef>
              <a:spcAft>
                <a:spcPts val="0"/>
              </a:spcAft>
              <a:buSzPts val="1800"/>
              <a:buChar char="•"/>
            </a:pPr>
            <a:r>
              <a:rPr lang="ja" sz="1800"/>
              <a:t>感染症に強い医療体制（人材・病床・資機材等）構築</a:t>
            </a:r>
            <a:endParaRPr sz="1800"/>
          </a:p>
          <a:p>
            <a:pPr marL="685800" lvl="1" indent="-190500" algn="l" rtl="0">
              <a:lnSpc>
                <a:spcPct val="120000"/>
              </a:lnSpc>
              <a:spcBef>
                <a:spcPts val="0"/>
              </a:spcBef>
              <a:spcAft>
                <a:spcPts val="0"/>
              </a:spcAft>
              <a:buSzPts val="1800"/>
              <a:buChar char="•"/>
            </a:pPr>
            <a:r>
              <a:rPr lang="ja" sz="1800"/>
              <a:t>AI・ITを活用した保健所体制や医療体制の充実</a:t>
            </a:r>
            <a:endParaRPr sz="1800"/>
          </a:p>
        </p:txBody>
      </p:sp>
      <p:sp>
        <p:nvSpPr>
          <p:cNvPr id="682" name="Google Shape;682;p94"/>
          <p:cNvSpPr txBox="1">
            <a:spLocks noGrp="1"/>
          </p:cNvSpPr>
          <p:nvPr>
            <p:ph type="body" idx="2"/>
          </p:nvPr>
        </p:nvSpPr>
        <p:spPr>
          <a:xfrm>
            <a:off x="645008" y="1469662"/>
            <a:ext cx="6515100" cy="5880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accent1"/>
              </a:buClr>
              <a:buSzPts val="1900"/>
              <a:buNone/>
            </a:pPr>
            <a:r>
              <a:rPr lang="ja" sz="3000" b="1"/>
              <a:t>感染症に強い国を創る</a:t>
            </a:r>
            <a:endParaRPr sz="3000"/>
          </a:p>
        </p:txBody>
      </p:sp>
      <p:sp>
        <p:nvSpPr>
          <p:cNvPr id="683" name="Google Shape;683;p94"/>
          <p:cNvSpPr txBox="1">
            <a:spLocks noGrp="1"/>
          </p:cNvSpPr>
          <p:nvPr>
            <p:ph type="body" idx="3"/>
          </p:nvPr>
        </p:nvSpPr>
        <p:spPr>
          <a:xfrm>
            <a:off x="645000" y="4548100"/>
            <a:ext cx="8084700" cy="1558200"/>
          </a:xfrm>
          <a:prstGeom prst="rect">
            <a:avLst/>
          </a:prstGeom>
          <a:noFill/>
          <a:ln>
            <a:noFill/>
          </a:ln>
        </p:spPr>
        <p:txBody>
          <a:bodyPr spcFirstLastPara="1" wrap="square" lIns="60950" tIns="30475" rIns="60950" bIns="30475" anchor="t" anchorCtr="0">
            <a:noAutofit/>
          </a:bodyPr>
          <a:lstStyle/>
          <a:p>
            <a:pPr marL="228600" lvl="0" indent="-279400" algn="l" rtl="0">
              <a:lnSpc>
                <a:spcPct val="120000"/>
              </a:lnSpc>
              <a:spcBef>
                <a:spcPts val="0"/>
              </a:spcBef>
              <a:spcAft>
                <a:spcPts val="0"/>
              </a:spcAft>
              <a:buClr>
                <a:schemeClr val="accent1"/>
              </a:buClr>
              <a:buSzPts val="2400"/>
              <a:buFont typeface="Calibri"/>
              <a:buChar char="■"/>
            </a:pPr>
            <a:r>
              <a:rPr lang="ja" sz="2400" b="1" dirty="0"/>
              <a:t>過密そのものがリスク⇒社会のあり方を見直し</a:t>
            </a:r>
            <a:endParaRPr sz="2400" b="1" dirty="0"/>
          </a:p>
          <a:p>
            <a:pPr marL="685800" lvl="1" indent="-190500" algn="l" rtl="0">
              <a:lnSpc>
                <a:spcPct val="120000"/>
              </a:lnSpc>
              <a:spcBef>
                <a:spcPts val="0"/>
              </a:spcBef>
              <a:spcAft>
                <a:spcPts val="0"/>
              </a:spcAft>
              <a:buSzPts val="1800"/>
              <a:buChar char="•"/>
            </a:pPr>
            <a:r>
              <a:rPr lang="ja" sz="1800" dirty="0"/>
              <a:t>首都機能分散、地方創生</a:t>
            </a:r>
            <a:endParaRPr sz="1800" dirty="0"/>
          </a:p>
          <a:p>
            <a:pPr marL="685800" lvl="1" indent="-190500" algn="l" rtl="0">
              <a:lnSpc>
                <a:spcPct val="120000"/>
              </a:lnSpc>
              <a:spcBef>
                <a:spcPts val="0"/>
              </a:spcBef>
              <a:spcAft>
                <a:spcPts val="0"/>
              </a:spcAft>
              <a:buSzPts val="1800"/>
              <a:buChar char="•"/>
            </a:pPr>
            <a:r>
              <a:rPr lang="ja" sz="1800" dirty="0"/>
              <a:t>職住近接、サテライトオフィス振興、オンライン学習推進など</a:t>
            </a:r>
            <a:endParaRPr sz="1800" dirty="0"/>
          </a:p>
          <a:p>
            <a:pPr marL="228600" lvl="0" indent="-292100" algn="l" rtl="0">
              <a:lnSpc>
                <a:spcPct val="120000"/>
              </a:lnSpc>
              <a:spcBef>
                <a:spcPts val="0"/>
              </a:spcBef>
              <a:spcAft>
                <a:spcPts val="0"/>
              </a:spcAft>
              <a:buSzPts val="2400"/>
              <a:buChar char="■"/>
            </a:pPr>
            <a:r>
              <a:rPr lang="ja" sz="2400" b="1" dirty="0"/>
              <a:t>際限のないグローバル化リスクへの対応</a:t>
            </a:r>
            <a:endParaRPr sz="2400" b="1" dirty="0"/>
          </a:p>
          <a:p>
            <a:pPr marL="685800" lvl="1" indent="-190500" algn="l" rtl="0">
              <a:lnSpc>
                <a:spcPct val="120000"/>
              </a:lnSpc>
              <a:spcBef>
                <a:spcPts val="0"/>
              </a:spcBef>
              <a:spcAft>
                <a:spcPts val="0"/>
              </a:spcAft>
              <a:buSzPts val="1800"/>
              <a:buChar char="•"/>
            </a:pPr>
            <a:r>
              <a:rPr lang="ja" sz="1800" dirty="0"/>
              <a:t>内需主導型経済の推進、農林水産業支援による食料自給率の向上など</a:t>
            </a:r>
            <a:endParaRPr sz="1800" dirty="0"/>
          </a:p>
        </p:txBody>
      </p:sp>
      <p:sp>
        <p:nvSpPr>
          <p:cNvPr id="684" name="Google Shape;684;p94"/>
          <p:cNvSpPr txBox="1">
            <a:spLocks noGrp="1"/>
          </p:cNvSpPr>
          <p:nvPr>
            <p:ph type="body" idx="4"/>
          </p:nvPr>
        </p:nvSpPr>
        <p:spPr>
          <a:xfrm>
            <a:off x="645008" y="3854346"/>
            <a:ext cx="6515100" cy="5880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accent1"/>
              </a:buClr>
              <a:buSzPts val="1900"/>
              <a:buNone/>
            </a:pPr>
            <a:r>
              <a:rPr lang="ja" sz="3000" b="1"/>
              <a:t>過密を避ける分散型の日本を創る</a:t>
            </a:r>
            <a:endParaRPr sz="3000"/>
          </a:p>
        </p:txBody>
      </p:sp>
      <p:sp>
        <p:nvSpPr>
          <p:cNvPr id="685" name="Google Shape;685;p94"/>
          <p:cNvSpPr txBox="1"/>
          <p:nvPr/>
        </p:nvSpPr>
        <p:spPr>
          <a:xfrm>
            <a:off x="492675" y="377075"/>
            <a:ext cx="83556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a:solidFill>
                  <a:schemeClr val="dk1"/>
                </a:solidFill>
                <a:latin typeface="Calibri"/>
                <a:ea typeface="Calibri"/>
                <a:cs typeface="Calibri"/>
                <a:sym typeface="Calibri"/>
              </a:rPr>
              <a:t>付言：超</a:t>
            </a:r>
            <a:r>
              <a:rPr lang="ja" sz="3200" b="1" i="0" u="none" strike="noStrike" cap="none">
                <a:solidFill>
                  <a:schemeClr val="dk1"/>
                </a:solidFill>
                <a:latin typeface="Calibri"/>
                <a:ea typeface="Calibri"/>
                <a:cs typeface="Calibri"/>
                <a:sym typeface="Calibri"/>
              </a:rPr>
              <a:t>長期戦略</a:t>
            </a:r>
            <a:r>
              <a:rPr lang="ja" sz="2400" b="1">
                <a:solidFill>
                  <a:schemeClr val="dk1"/>
                </a:solidFill>
                <a:latin typeface="Calibri"/>
                <a:ea typeface="Calibri"/>
                <a:cs typeface="Calibri"/>
                <a:sym typeface="Calibri"/>
              </a:rPr>
              <a:t>〜新型コロナウイルス終息後の戦略</a:t>
            </a:r>
            <a:endParaRPr sz="3200" b="1" i="0" u="none" strike="noStrike" cap="none">
              <a:solidFill>
                <a:schemeClr val="dk1"/>
              </a:solidFill>
              <a:latin typeface="Calibri"/>
              <a:ea typeface="Calibri"/>
              <a:cs typeface="Calibri"/>
              <a:sym typeface="Calibri"/>
            </a:endParaRPr>
          </a:p>
        </p:txBody>
      </p:sp>
      <p:sp>
        <p:nvSpPr>
          <p:cNvPr id="687" name="Google Shape;687;p94"/>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95"/>
          <p:cNvSpPr txBox="1">
            <a:spLocks noGrp="1"/>
          </p:cNvSpPr>
          <p:nvPr>
            <p:ph type="title"/>
          </p:nvPr>
        </p:nvSpPr>
        <p:spPr>
          <a:xfrm>
            <a:off x="885826" y="2946408"/>
            <a:ext cx="7829700" cy="861900"/>
          </a:xfrm>
          <a:prstGeom prst="rect">
            <a:avLst/>
          </a:prstGeom>
          <a:noFill/>
          <a:ln>
            <a:noFill/>
          </a:ln>
        </p:spPr>
        <p:txBody>
          <a:bodyPr spcFirstLastPara="1" wrap="square" lIns="60950" tIns="30475" rIns="60950" bIns="30475" anchor="b" anchorCtr="0">
            <a:noAutofit/>
          </a:bodyPr>
          <a:lstStyle/>
          <a:p>
            <a:pPr marL="0" lvl="0" indent="0" algn="ctr" rtl="0">
              <a:lnSpc>
                <a:spcPct val="90000"/>
              </a:lnSpc>
              <a:spcBef>
                <a:spcPts val="0"/>
              </a:spcBef>
              <a:spcAft>
                <a:spcPts val="0"/>
              </a:spcAft>
              <a:buClr>
                <a:schemeClr val="lt1"/>
              </a:buClr>
              <a:buSzPts val="4300"/>
              <a:buFont typeface="Calibri"/>
              <a:buNone/>
            </a:pPr>
            <a:r>
              <a:rPr lang="ja" sz="4300" b="1"/>
              <a:t>命を守る。暮らしも守る。</a:t>
            </a:r>
            <a:endParaRPr sz="43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96"/>
          <p:cNvSpPr txBox="1">
            <a:spLocks noGrp="1"/>
          </p:cNvSpPr>
          <p:nvPr>
            <p:ph type="title"/>
          </p:nvPr>
        </p:nvSpPr>
        <p:spPr>
          <a:xfrm>
            <a:off x="352426" y="2119397"/>
            <a:ext cx="8439300" cy="631200"/>
          </a:xfrm>
          <a:prstGeom prst="rect">
            <a:avLst/>
          </a:prstGeom>
          <a:noFill/>
          <a:ln>
            <a:noFill/>
          </a:ln>
        </p:spPr>
        <p:txBody>
          <a:bodyPr spcFirstLastPara="1" wrap="square" lIns="60950" tIns="30475" rIns="60950" bIns="30475" anchor="b" anchorCtr="0">
            <a:noAutofit/>
          </a:bodyPr>
          <a:lstStyle/>
          <a:p>
            <a:pPr marL="0" lvl="0" indent="0" algn="ctr" rtl="0">
              <a:lnSpc>
                <a:spcPct val="100000"/>
              </a:lnSpc>
              <a:spcBef>
                <a:spcPts val="0"/>
              </a:spcBef>
              <a:spcAft>
                <a:spcPts val="0"/>
              </a:spcAft>
              <a:buClr>
                <a:schemeClr val="dk1"/>
              </a:buClr>
              <a:buSzPts val="2400"/>
              <a:buFont typeface="Calibri"/>
              <a:buNone/>
            </a:pPr>
            <a:r>
              <a:rPr lang="ja-JP" altLang="en-US" dirty="0"/>
              <a:t>ご連絡先</a:t>
            </a:r>
            <a:endParaRPr dirty="0"/>
          </a:p>
        </p:txBody>
      </p:sp>
      <p:sp>
        <p:nvSpPr>
          <p:cNvPr id="699" name="Google Shape;699;p96"/>
          <p:cNvSpPr txBox="1">
            <a:spLocks noGrp="1"/>
          </p:cNvSpPr>
          <p:nvPr>
            <p:ph type="body" idx="1"/>
          </p:nvPr>
        </p:nvSpPr>
        <p:spPr>
          <a:xfrm>
            <a:off x="1317627" y="3021556"/>
            <a:ext cx="6626700" cy="1778400"/>
          </a:xfrm>
          <a:prstGeom prst="rect">
            <a:avLst/>
          </a:prstGeom>
          <a:noFill/>
          <a:ln>
            <a:noFill/>
          </a:ln>
        </p:spPr>
        <p:txBody>
          <a:bodyPr spcFirstLastPara="1" wrap="square" lIns="60950" tIns="30475" rIns="60950" bIns="30475" anchor="t" anchorCtr="0">
            <a:noAutofit/>
          </a:bodyPr>
          <a:lstStyle/>
          <a:p>
            <a:pPr marL="228600" lvl="0" indent="-241300">
              <a:spcBef>
                <a:spcPts val="0"/>
              </a:spcBef>
              <a:buSzPts val="1800"/>
            </a:pPr>
            <a:r>
              <a:rPr lang="en-US" altLang="ja-JP" sz="1800" dirty="0"/>
              <a:t>E-mail:</a:t>
            </a:r>
            <a:r>
              <a:rPr lang="ja-JP" altLang="en-US" sz="1800" dirty="0"/>
              <a:t>　  </a:t>
            </a:r>
            <a:r>
              <a:rPr lang="en-US" altLang="ja-JP" sz="1800" dirty="0"/>
              <a:t>info@imaeda-sou.net</a:t>
            </a:r>
            <a:endParaRPr lang="en-US" altLang="ja" sz="1800" dirty="0"/>
          </a:p>
          <a:p>
            <a:pPr marL="228600" lvl="0" indent="-241300">
              <a:spcBef>
                <a:spcPts val="0"/>
              </a:spcBef>
              <a:buSzPts val="1800"/>
            </a:pPr>
            <a:r>
              <a:rPr lang="ja" sz="1800" dirty="0"/>
              <a:t>web: </a:t>
            </a:r>
            <a:r>
              <a:rPr lang="ja-JP" altLang="en-US" sz="1800" dirty="0"/>
              <a:t>　　</a:t>
            </a:r>
            <a:r>
              <a:rPr lang="en-US" altLang="ja-JP" sz="1800" dirty="0">
                <a:hlinkClick r:id="rId3"/>
              </a:rPr>
              <a:t>http://www.imaeda-sou.com/no-category/4064/</a:t>
            </a:r>
            <a:endParaRPr sz="1800" dirty="0"/>
          </a:p>
          <a:p>
            <a:pPr marL="228600" lvl="0" indent="-241300">
              <a:buSzPts val="1800"/>
            </a:pPr>
            <a:r>
              <a:rPr lang="ja" sz="1800" dirty="0"/>
              <a:t>Twitter:</a:t>
            </a:r>
            <a:r>
              <a:rPr lang="ja-JP" altLang="en-US" sz="1800" dirty="0"/>
              <a:t>　</a:t>
            </a:r>
            <a:r>
              <a:rPr lang="en-US" altLang="ja-JP" sz="1800" dirty="0">
                <a:hlinkClick r:id="rId4"/>
              </a:rPr>
              <a:t> https://twitter.com/imaeda_soichiro</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9"/>
          <p:cNvSpPr txBox="1">
            <a:spLocks noGrp="1"/>
          </p:cNvSpPr>
          <p:nvPr>
            <p:ph type="title"/>
          </p:nvPr>
        </p:nvSpPr>
        <p:spPr>
          <a:xfrm>
            <a:off x="885826" y="2946408"/>
            <a:ext cx="7829700" cy="861900"/>
          </a:xfrm>
          <a:prstGeom prst="rect">
            <a:avLst/>
          </a:prstGeom>
          <a:noFill/>
          <a:ln>
            <a:noFill/>
          </a:ln>
        </p:spPr>
        <p:txBody>
          <a:bodyPr spcFirstLastPara="1" wrap="square" lIns="60950" tIns="30475" rIns="60950" bIns="30475" anchor="ctr" anchorCtr="0">
            <a:noAutofit/>
          </a:bodyPr>
          <a:lstStyle/>
          <a:p>
            <a:pPr marL="0" lvl="0" indent="0" algn="ctr" rtl="0">
              <a:lnSpc>
                <a:spcPct val="90000"/>
              </a:lnSpc>
              <a:spcBef>
                <a:spcPts val="0"/>
              </a:spcBef>
              <a:spcAft>
                <a:spcPts val="0"/>
              </a:spcAft>
              <a:buClr>
                <a:schemeClr val="lt1"/>
              </a:buClr>
              <a:buSzPts val="4300"/>
              <a:buFont typeface="Calibri"/>
              <a:buNone/>
            </a:pPr>
            <a:r>
              <a:rPr lang="ja" sz="4300" b="1"/>
              <a:t>命を守る。暮らしも守る。</a:t>
            </a:r>
            <a:endParaRPr sz="4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80"/>
          <p:cNvSpPr txBox="1">
            <a:spLocks noGrp="1"/>
          </p:cNvSpPr>
          <p:nvPr>
            <p:ph type="title"/>
          </p:nvPr>
        </p:nvSpPr>
        <p:spPr>
          <a:xfrm>
            <a:off x="423055" y="349006"/>
            <a:ext cx="7886700" cy="543300"/>
          </a:xfrm>
          <a:prstGeom prst="rect">
            <a:avLst/>
          </a:prstGeom>
          <a:no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dk1"/>
              </a:buClr>
              <a:buSzPts val="3200"/>
              <a:buFont typeface="Calibri"/>
              <a:buNone/>
            </a:pPr>
            <a:r>
              <a:rPr lang="ja" sz="3200" b="1"/>
              <a:t>これまでの総括</a:t>
            </a:r>
            <a:endParaRPr sz="3200" b="1">
              <a:latin typeface="Calibri"/>
              <a:ea typeface="Calibri"/>
              <a:cs typeface="Calibri"/>
              <a:sym typeface="Calibri"/>
            </a:endParaRPr>
          </a:p>
        </p:txBody>
      </p:sp>
      <p:sp>
        <p:nvSpPr>
          <p:cNvPr id="479" name="Google Shape;479;p80"/>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pic>
        <p:nvPicPr>
          <p:cNvPr id="480" name="Google Shape;480;p80"/>
          <p:cNvPicPr preferRelativeResize="0"/>
          <p:nvPr/>
        </p:nvPicPr>
        <p:blipFill>
          <a:blip r:embed="rId3">
            <a:alphaModFix/>
          </a:blip>
          <a:stretch>
            <a:fillRect/>
          </a:stretch>
        </p:blipFill>
        <p:spPr>
          <a:xfrm>
            <a:off x="233225" y="2947263"/>
            <a:ext cx="8115300" cy="3743325"/>
          </a:xfrm>
          <a:prstGeom prst="rect">
            <a:avLst/>
          </a:prstGeom>
          <a:noFill/>
          <a:ln>
            <a:noFill/>
          </a:ln>
        </p:spPr>
      </p:pic>
      <p:cxnSp>
        <p:nvCxnSpPr>
          <p:cNvPr id="481" name="Google Shape;481;p80"/>
          <p:cNvCxnSpPr/>
          <p:nvPr/>
        </p:nvCxnSpPr>
        <p:spPr>
          <a:xfrm rot="10800000" flipH="1">
            <a:off x="916575" y="5270675"/>
            <a:ext cx="9600" cy="863700"/>
          </a:xfrm>
          <a:prstGeom prst="straightConnector1">
            <a:avLst/>
          </a:prstGeom>
          <a:noFill/>
          <a:ln w="19050" cap="flat" cmpd="sng">
            <a:solidFill>
              <a:srgbClr val="38761D"/>
            </a:solidFill>
            <a:prstDash val="solid"/>
            <a:round/>
            <a:headEnd type="none" w="med" len="med"/>
            <a:tailEnd type="none" w="med" len="med"/>
          </a:ln>
        </p:spPr>
      </p:cxnSp>
      <p:sp>
        <p:nvSpPr>
          <p:cNvPr id="482" name="Google Shape;482;p80"/>
          <p:cNvSpPr txBox="1"/>
          <p:nvPr/>
        </p:nvSpPr>
        <p:spPr>
          <a:xfrm rot="-3039033">
            <a:off x="388140" y="4326280"/>
            <a:ext cx="2195416" cy="3457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38761D"/>
                </a:solidFill>
                <a:highlight>
                  <a:srgbClr val="FFFFFF"/>
                </a:highlight>
              </a:rPr>
              <a:t>1/15　国内初の感染者</a:t>
            </a:r>
            <a:endParaRPr b="1">
              <a:solidFill>
                <a:srgbClr val="38761D"/>
              </a:solidFill>
              <a:highlight>
                <a:srgbClr val="FFFFFF"/>
              </a:highlight>
            </a:endParaRPr>
          </a:p>
        </p:txBody>
      </p:sp>
      <p:cxnSp>
        <p:nvCxnSpPr>
          <p:cNvPr id="483" name="Google Shape;483;p80"/>
          <p:cNvCxnSpPr/>
          <p:nvPr/>
        </p:nvCxnSpPr>
        <p:spPr>
          <a:xfrm rot="10800000" flipH="1">
            <a:off x="1993900" y="5285675"/>
            <a:ext cx="7500" cy="848700"/>
          </a:xfrm>
          <a:prstGeom prst="straightConnector1">
            <a:avLst/>
          </a:prstGeom>
          <a:noFill/>
          <a:ln w="19050" cap="flat" cmpd="sng">
            <a:solidFill>
              <a:srgbClr val="38761D"/>
            </a:solidFill>
            <a:prstDash val="solid"/>
            <a:round/>
            <a:headEnd type="none" w="med" len="med"/>
            <a:tailEnd type="none" w="med" len="med"/>
          </a:ln>
        </p:spPr>
      </p:cxnSp>
      <p:sp>
        <p:nvSpPr>
          <p:cNvPr id="484" name="Google Shape;484;p80"/>
          <p:cNvSpPr txBox="1"/>
          <p:nvPr/>
        </p:nvSpPr>
        <p:spPr>
          <a:xfrm rot="-3039033">
            <a:off x="1420165" y="4265405"/>
            <a:ext cx="2195416" cy="34574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38761D"/>
                </a:solidFill>
                <a:highlight>
                  <a:srgbClr val="FFFFFF"/>
                </a:highlight>
              </a:rPr>
              <a:t>2/3　DP号横浜入港</a:t>
            </a:r>
            <a:endParaRPr b="1">
              <a:solidFill>
                <a:srgbClr val="38761D"/>
              </a:solidFill>
              <a:highlight>
                <a:srgbClr val="FFFFFF"/>
              </a:highlight>
            </a:endParaRPr>
          </a:p>
        </p:txBody>
      </p:sp>
      <p:cxnSp>
        <p:nvCxnSpPr>
          <p:cNvPr id="485" name="Google Shape;485;p80"/>
          <p:cNvCxnSpPr/>
          <p:nvPr/>
        </p:nvCxnSpPr>
        <p:spPr>
          <a:xfrm rot="10800000" flipH="1">
            <a:off x="3339125" y="5300675"/>
            <a:ext cx="8400" cy="833700"/>
          </a:xfrm>
          <a:prstGeom prst="straightConnector1">
            <a:avLst/>
          </a:prstGeom>
          <a:noFill/>
          <a:ln w="19050" cap="flat" cmpd="sng">
            <a:solidFill>
              <a:srgbClr val="38761D"/>
            </a:solidFill>
            <a:prstDash val="solid"/>
            <a:round/>
            <a:headEnd type="none" w="med" len="med"/>
            <a:tailEnd type="none" w="med" len="med"/>
          </a:ln>
        </p:spPr>
      </p:cxnSp>
      <p:cxnSp>
        <p:nvCxnSpPr>
          <p:cNvPr id="486" name="Google Shape;486;p80"/>
          <p:cNvCxnSpPr/>
          <p:nvPr/>
        </p:nvCxnSpPr>
        <p:spPr>
          <a:xfrm rot="10800000">
            <a:off x="7031700" y="4233675"/>
            <a:ext cx="7500" cy="1865100"/>
          </a:xfrm>
          <a:prstGeom prst="straightConnector1">
            <a:avLst/>
          </a:prstGeom>
          <a:noFill/>
          <a:ln w="19050" cap="flat" cmpd="sng">
            <a:solidFill>
              <a:srgbClr val="FF9900"/>
            </a:solidFill>
            <a:prstDash val="solid"/>
            <a:round/>
            <a:headEnd type="none" w="med" len="med"/>
            <a:tailEnd type="none" w="med" len="med"/>
          </a:ln>
        </p:spPr>
      </p:cxnSp>
      <p:sp>
        <p:nvSpPr>
          <p:cNvPr id="487" name="Google Shape;487;p80"/>
          <p:cNvSpPr txBox="1"/>
          <p:nvPr/>
        </p:nvSpPr>
        <p:spPr>
          <a:xfrm rot="-3039220">
            <a:off x="7479186" y="4600991"/>
            <a:ext cx="1912126" cy="4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9900FF"/>
                </a:solidFill>
                <a:highlight>
                  <a:srgbClr val="FFFFFF"/>
                </a:highlight>
              </a:rPr>
              <a:t>5/21　大阪,兵庫,京都</a:t>
            </a:r>
            <a:endParaRPr b="1">
              <a:solidFill>
                <a:srgbClr val="9900FF"/>
              </a:solidFill>
              <a:highlight>
                <a:srgbClr val="FFFFFF"/>
              </a:highlight>
            </a:endParaRPr>
          </a:p>
          <a:p>
            <a:pPr marL="0" lvl="0" indent="0" algn="l" rtl="0">
              <a:spcBef>
                <a:spcPts val="0"/>
              </a:spcBef>
              <a:spcAft>
                <a:spcPts val="0"/>
              </a:spcAft>
              <a:buNone/>
            </a:pPr>
            <a:r>
              <a:rPr lang="ja" b="1">
                <a:solidFill>
                  <a:srgbClr val="9900FF"/>
                </a:solidFill>
                <a:highlight>
                  <a:srgbClr val="FFFFFF"/>
                </a:highlight>
              </a:rPr>
              <a:t>　　　緊急事態解除</a:t>
            </a:r>
            <a:endParaRPr b="1">
              <a:solidFill>
                <a:srgbClr val="9900FF"/>
              </a:solidFill>
              <a:highlight>
                <a:srgbClr val="FFFFFF"/>
              </a:highlight>
            </a:endParaRPr>
          </a:p>
        </p:txBody>
      </p:sp>
      <p:sp>
        <p:nvSpPr>
          <p:cNvPr id="488" name="Google Shape;488;p80"/>
          <p:cNvSpPr txBox="1"/>
          <p:nvPr/>
        </p:nvSpPr>
        <p:spPr>
          <a:xfrm rot="-3039167">
            <a:off x="6708617" y="3289355"/>
            <a:ext cx="1757362" cy="4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FF7100"/>
                </a:solidFill>
                <a:highlight>
                  <a:srgbClr val="FFFFFF"/>
                </a:highlight>
              </a:rPr>
              <a:t>5/4　緊急事態延期</a:t>
            </a:r>
            <a:endParaRPr b="1">
              <a:solidFill>
                <a:srgbClr val="FF7100"/>
              </a:solidFill>
              <a:highlight>
                <a:srgbClr val="FFFFFF"/>
              </a:highlight>
            </a:endParaRPr>
          </a:p>
        </p:txBody>
      </p:sp>
      <p:sp>
        <p:nvSpPr>
          <p:cNvPr id="489" name="Google Shape;489;p80"/>
          <p:cNvSpPr txBox="1"/>
          <p:nvPr/>
        </p:nvSpPr>
        <p:spPr>
          <a:xfrm rot="-3039045">
            <a:off x="7019270" y="3938037"/>
            <a:ext cx="2768412" cy="4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9900FF"/>
                </a:solidFill>
                <a:highlight>
                  <a:srgbClr val="FFFFFF"/>
                </a:highlight>
              </a:rPr>
              <a:t>5/14　39県緊急事態解除</a:t>
            </a:r>
            <a:endParaRPr b="1">
              <a:solidFill>
                <a:srgbClr val="9900FF"/>
              </a:solidFill>
              <a:highlight>
                <a:srgbClr val="FFFFFF"/>
              </a:highlight>
            </a:endParaRPr>
          </a:p>
        </p:txBody>
      </p:sp>
      <p:cxnSp>
        <p:nvCxnSpPr>
          <p:cNvPr id="490" name="Google Shape;490;p80"/>
          <p:cNvCxnSpPr/>
          <p:nvPr/>
        </p:nvCxnSpPr>
        <p:spPr>
          <a:xfrm rot="10800000">
            <a:off x="7584450" y="5290175"/>
            <a:ext cx="5700" cy="844200"/>
          </a:xfrm>
          <a:prstGeom prst="straightConnector1">
            <a:avLst/>
          </a:prstGeom>
          <a:noFill/>
          <a:ln w="19050" cap="flat" cmpd="sng">
            <a:solidFill>
              <a:srgbClr val="9900FF"/>
            </a:solidFill>
            <a:prstDash val="solid"/>
            <a:round/>
            <a:headEnd type="none" w="med" len="med"/>
            <a:tailEnd type="none" w="med" len="med"/>
          </a:ln>
        </p:spPr>
      </p:cxnSp>
      <p:cxnSp>
        <p:nvCxnSpPr>
          <p:cNvPr id="491" name="Google Shape;491;p80"/>
          <p:cNvCxnSpPr/>
          <p:nvPr/>
        </p:nvCxnSpPr>
        <p:spPr>
          <a:xfrm rot="10800000">
            <a:off x="8032225" y="5533875"/>
            <a:ext cx="3600" cy="564900"/>
          </a:xfrm>
          <a:prstGeom prst="straightConnector1">
            <a:avLst/>
          </a:prstGeom>
          <a:noFill/>
          <a:ln w="19050" cap="flat" cmpd="sng">
            <a:solidFill>
              <a:srgbClr val="9900FF"/>
            </a:solidFill>
            <a:prstDash val="solid"/>
            <a:round/>
            <a:headEnd type="none" w="med" len="med"/>
            <a:tailEnd type="none" w="med" len="med"/>
          </a:ln>
        </p:spPr>
      </p:cxnSp>
      <p:cxnSp>
        <p:nvCxnSpPr>
          <p:cNvPr id="492" name="Google Shape;492;p80"/>
          <p:cNvCxnSpPr>
            <a:endCxn id="493" idx="1"/>
          </p:cNvCxnSpPr>
          <p:nvPr/>
        </p:nvCxnSpPr>
        <p:spPr>
          <a:xfrm rot="10800000" flipH="1">
            <a:off x="3940100" y="5621751"/>
            <a:ext cx="300" cy="458400"/>
          </a:xfrm>
          <a:prstGeom prst="straightConnector1">
            <a:avLst/>
          </a:prstGeom>
          <a:noFill/>
          <a:ln w="19050" cap="flat" cmpd="sng">
            <a:solidFill>
              <a:srgbClr val="38761D"/>
            </a:solidFill>
            <a:prstDash val="solid"/>
            <a:round/>
            <a:headEnd type="none" w="med" len="med"/>
            <a:tailEnd type="none" w="med" len="med"/>
          </a:ln>
        </p:spPr>
      </p:cxnSp>
      <p:sp>
        <p:nvSpPr>
          <p:cNvPr id="494" name="Google Shape;494;p80"/>
          <p:cNvSpPr txBox="1"/>
          <p:nvPr/>
        </p:nvSpPr>
        <p:spPr>
          <a:xfrm rot="-3039469">
            <a:off x="2977342" y="4388696"/>
            <a:ext cx="1833266" cy="50051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38761D"/>
                </a:solidFill>
                <a:highlight>
                  <a:srgbClr val="FFFFFF"/>
                </a:highlight>
              </a:rPr>
              <a:t>2/27　全国小中高</a:t>
            </a:r>
            <a:endParaRPr b="1">
              <a:solidFill>
                <a:srgbClr val="38761D"/>
              </a:solidFill>
              <a:highlight>
                <a:srgbClr val="FFFFFF"/>
              </a:highlight>
            </a:endParaRPr>
          </a:p>
          <a:p>
            <a:pPr marL="0" lvl="0" indent="0" algn="l" rtl="0">
              <a:spcBef>
                <a:spcPts val="0"/>
              </a:spcBef>
              <a:spcAft>
                <a:spcPts val="0"/>
              </a:spcAft>
              <a:buNone/>
            </a:pPr>
            <a:r>
              <a:rPr lang="ja" b="1">
                <a:solidFill>
                  <a:srgbClr val="38761D"/>
                </a:solidFill>
                <a:highlight>
                  <a:srgbClr val="FFFFFF"/>
                </a:highlight>
              </a:rPr>
              <a:t>　　　一斉休校要請</a:t>
            </a:r>
            <a:endParaRPr b="1">
              <a:solidFill>
                <a:srgbClr val="38761D"/>
              </a:solidFill>
              <a:highlight>
                <a:srgbClr val="FFFFFF"/>
              </a:highlight>
            </a:endParaRPr>
          </a:p>
        </p:txBody>
      </p:sp>
      <p:sp>
        <p:nvSpPr>
          <p:cNvPr id="493" name="Google Shape;493;p80"/>
          <p:cNvSpPr txBox="1"/>
          <p:nvPr/>
        </p:nvSpPr>
        <p:spPr>
          <a:xfrm rot="-3039409">
            <a:off x="3475236" y="4388695"/>
            <a:ext cx="2541628" cy="500511"/>
          </a:xfrm>
          <a:prstGeom prst="rect">
            <a:avLst/>
          </a:prstGeom>
          <a:solidFill>
            <a:srgbClr val="FFFFFF">
              <a:alpha val="4877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38761D"/>
                </a:solidFill>
                <a:highlight>
                  <a:srgbClr val="FFFFFF"/>
                </a:highlight>
              </a:rPr>
              <a:t>3/9　専門家会議「3密回避」</a:t>
            </a:r>
            <a:endParaRPr b="1">
              <a:solidFill>
                <a:srgbClr val="38761D"/>
              </a:solidFill>
              <a:highlight>
                <a:srgbClr val="FFFFFF"/>
              </a:highlight>
            </a:endParaRPr>
          </a:p>
        </p:txBody>
      </p:sp>
      <p:sp>
        <p:nvSpPr>
          <p:cNvPr id="495" name="Google Shape;495;p80"/>
          <p:cNvSpPr txBox="1"/>
          <p:nvPr/>
        </p:nvSpPr>
        <p:spPr>
          <a:xfrm rot="-3039165">
            <a:off x="5483477" y="2609531"/>
            <a:ext cx="2007196" cy="605566"/>
          </a:xfrm>
          <a:prstGeom prst="rect">
            <a:avLst/>
          </a:prstGeom>
          <a:solidFill>
            <a:srgbClr val="FFFFFF">
              <a:alpha val="4877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b="1">
                <a:solidFill>
                  <a:srgbClr val="FF7100"/>
                </a:solidFill>
                <a:highlight>
                  <a:srgbClr val="FFFFFF"/>
                </a:highlight>
              </a:rPr>
              <a:t>4/12　新規感染者</a:t>
            </a:r>
            <a:endParaRPr b="1">
              <a:solidFill>
                <a:srgbClr val="FF7100"/>
              </a:solidFill>
              <a:highlight>
                <a:srgbClr val="FFFFFF"/>
              </a:highlight>
            </a:endParaRPr>
          </a:p>
          <a:p>
            <a:pPr marL="0" lvl="0" indent="0" algn="l" rtl="0">
              <a:spcBef>
                <a:spcPts val="0"/>
              </a:spcBef>
              <a:spcAft>
                <a:spcPts val="0"/>
              </a:spcAft>
              <a:buNone/>
            </a:pPr>
            <a:r>
              <a:rPr lang="ja" b="1">
                <a:solidFill>
                  <a:srgbClr val="FF7100"/>
                </a:solidFill>
                <a:highlight>
                  <a:srgbClr val="FFFFFF"/>
                </a:highlight>
              </a:rPr>
              <a:t>　　　　最大(712人）</a:t>
            </a:r>
            <a:endParaRPr b="1">
              <a:solidFill>
                <a:srgbClr val="FF7100"/>
              </a:solidFill>
              <a:highlight>
                <a:srgbClr val="FFFFFF"/>
              </a:highlight>
            </a:endParaRPr>
          </a:p>
        </p:txBody>
      </p:sp>
      <p:cxnSp>
        <p:nvCxnSpPr>
          <p:cNvPr id="496" name="Google Shape;496;p80"/>
          <p:cNvCxnSpPr/>
          <p:nvPr/>
        </p:nvCxnSpPr>
        <p:spPr>
          <a:xfrm rot="10800000" flipH="1">
            <a:off x="5866575" y="3461725"/>
            <a:ext cx="900" cy="2652600"/>
          </a:xfrm>
          <a:prstGeom prst="straightConnector1">
            <a:avLst/>
          </a:prstGeom>
          <a:noFill/>
          <a:ln w="19050" cap="flat" cmpd="sng">
            <a:solidFill>
              <a:srgbClr val="FF9900"/>
            </a:solidFill>
            <a:prstDash val="solid"/>
            <a:round/>
            <a:headEnd type="none" w="med" len="med"/>
            <a:tailEnd type="none" w="med" len="med"/>
          </a:ln>
        </p:spPr>
      </p:cxnSp>
      <p:sp>
        <p:nvSpPr>
          <p:cNvPr id="497" name="Google Shape;497;p80"/>
          <p:cNvSpPr txBox="1"/>
          <p:nvPr/>
        </p:nvSpPr>
        <p:spPr>
          <a:xfrm>
            <a:off x="64725" y="968500"/>
            <a:ext cx="5857800" cy="2283000"/>
          </a:xfrm>
          <a:prstGeom prst="rect">
            <a:avLst/>
          </a:prstGeom>
          <a:solidFill>
            <a:srgbClr val="FFFFFF"/>
          </a:solidFill>
          <a:ln w="19050"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sz="2400" b="1">
                <a:solidFill>
                  <a:srgbClr val="0000FF"/>
                </a:solidFill>
              </a:rPr>
              <a:t>【良かった点】</a:t>
            </a:r>
            <a:endParaRPr sz="2400" b="1">
              <a:solidFill>
                <a:srgbClr val="0000FF"/>
              </a:solidFill>
            </a:endParaRPr>
          </a:p>
          <a:p>
            <a:pPr marL="0" lvl="0" indent="0" algn="l" rtl="0">
              <a:spcBef>
                <a:spcPts val="0"/>
              </a:spcBef>
              <a:spcAft>
                <a:spcPts val="0"/>
              </a:spcAft>
              <a:buNone/>
            </a:pPr>
            <a:r>
              <a:rPr lang="ja" sz="2400" b="1">
                <a:solidFill>
                  <a:srgbClr val="0000FF"/>
                </a:solidFill>
              </a:rPr>
              <a:t>　(1)国民の頑張り</a:t>
            </a:r>
            <a:r>
              <a:rPr lang="ja" b="1">
                <a:solidFill>
                  <a:srgbClr val="0000FF"/>
                </a:solidFill>
              </a:rPr>
              <a:t>（手洗い、マスク、密を避ける）</a:t>
            </a:r>
            <a:endParaRPr b="1">
              <a:solidFill>
                <a:srgbClr val="0000FF"/>
              </a:solidFill>
            </a:endParaRPr>
          </a:p>
          <a:p>
            <a:pPr marL="0" lvl="0" indent="0" algn="l" rtl="0">
              <a:spcBef>
                <a:spcPts val="0"/>
              </a:spcBef>
              <a:spcAft>
                <a:spcPts val="0"/>
              </a:spcAft>
              <a:buClr>
                <a:srgbClr val="000000"/>
              </a:buClr>
              <a:buSzPts val="1100"/>
              <a:buFont typeface="Arial"/>
              <a:buNone/>
            </a:pPr>
            <a:r>
              <a:rPr lang="ja" sz="2400" b="1">
                <a:solidFill>
                  <a:srgbClr val="0000FF"/>
                </a:solidFill>
              </a:rPr>
              <a:t>　(2)医療関係者の頑張り</a:t>
            </a:r>
            <a:endParaRPr sz="2400" b="1">
              <a:solidFill>
                <a:srgbClr val="0000FF"/>
              </a:solidFill>
            </a:endParaRPr>
          </a:p>
          <a:p>
            <a:pPr marL="0" lvl="0" indent="0" algn="l" rtl="0">
              <a:spcBef>
                <a:spcPts val="0"/>
              </a:spcBef>
              <a:spcAft>
                <a:spcPts val="0"/>
              </a:spcAft>
              <a:buNone/>
            </a:pPr>
            <a:r>
              <a:rPr lang="ja" sz="2400" b="1">
                <a:solidFill>
                  <a:srgbClr val="E06666"/>
                </a:solidFill>
              </a:rPr>
              <a:t>【これからの課題】</a:t>
            </a:r>
            <a:endParaRPr sz="2400" b="1">
              <a:solidFill>
                <a:srgbClr val="E06666"/>
              </a:solidFill>
            </a:endParaRPr>
          </a:p>
          <a:p>
            <a:pPr marL="0" lvl="0" indent="0" algn="l" rtl="0">
              <a:spcBef>
                <a:spcPts val="0"/>
              </a:spcBef>
              <a:spcAft>
                <a:spcPts val="0"/>
              </a:spcAft>
              <a:buNone/>
            </a:pPr>
            <a:r>
              <a:rPr lang="ja" sz="2400" b="1">
                <a:solidFill>
                  <a:srgbClr val="E06666"/>
                </a:solidFill>
              </a:rPr>
              <a:t>　(1)国民負担</a:t>
            </a:r>
            <a:r>
              <a:rPr lang="ja" b="1">
                <a:solidFill>
                  <a:srgbClr val="E06666"/>
                </a:solidFill>
              </a:rPr>
              <a:t>（精神的、経済的）</a:t>
            </a:r>
            <a:r>
              <a:rPr lang="ja" sz="2400" b="1">
                <a:solidFill>
                  <a:srgbClr val="E06666"/>
                </a:solidFill>
              </a:rPr>
              <a:t>・医療負荷軽減</a:t>
            </a:r>
            <a:endParaRPr sz="2400" b="1">
              <a:solidFill>
                <a:srgbClr val="E06666"/>
              </a:solidFill>
            </a:endParaRPr>
          </a:p>
          <a:p>
            <a:pPr marL="0" lvl="0" indent="0" algn="l" rtl="0">
              <a:spcBef>
                <a:spcPts val="0"/>
              </a:spcBef>
              <a:spcAft>
                <a:spcPts val="0"/>
              </a:spcAft>
              <a:buNone/>
            </a:pPr>
            <a:r>
              <a:rPr lang="ja" sz="2400" b="1">
                <a:solidFill>
                  <a:srgbClr val="E06666"/>
                </a:solidFill>
              </a:rPr>
              <a:t>　(2)国民を信頼した政府の方針</a:t>
            </a:r>
            <a:endParaRPr sz="2400" b="1"/>
          </a:p>
        </p:txBody>
      </p:sp>
      <p:sp>
        <p:nvSpPr>
          <p:cNvPr id="498" name="Google Shape;498;p80"/>
          <p:cNvSpPr txBox="1"/>
          <p:nvPr/>
        </p:nvSpPr>
        <p:spPr>
          <a:xfrm rot="-3039202">
            <a:off x="5256624" y="3919818"/>
            <a:ext cx="1817478" cy="60556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b="1">
                <a:solidFill>
                  <a:srgbClr val="FF7100"/>
                </a:solidFill>
                <a:highlight>
                  <a:srgbClr val="FFFFFF"/>
                </a:highlight>
              </a:rPr>
              <a:t>4/7　緊急事態宣言</a:t>
            </a:r>
            <a:endParaRPr b="1">
              <a:solidFill>
                <a:srgbClr val="FF7100"/>
              </a:solidFill>
              <a:highlight>
                <a:srgbClr val="FFFFFF"/>
              </a:highlight>
            </a:endParaRPr>
          </a:p>
          <a:p>
            <a:pPr marL="0" lvl="0" indent="0" algn="l" rtl="0">
              <a:spcBef>
                <a:spcPts val="0"/>
              </a:spcBef>
              <a:spcAft>
                <a:spcPts val="0"/>
              </a:spcAft>
              <a:buNone/>
            </a:pPr>
            <a:r>
              <a:rPr lang="ja" b="1">
                <a:solidFill>
                  <a:srgbClr val="FF7100"/>
                </a:solidFill>
                <a:highlight>
                  <a:srgbClr val="FFFFFF"/>
                </a:highlight>
              </a:rPr>
              <a:t>　　「接触8割減」</a:t>
            </a:r>
            <a:endParaRPr b="1">
              <a:solidFill>
                <a:srgbClr val="FF7100"/>
              </a:solidFill>
              <a:highlight>
                <a:srgbClr val="FFFFFF"/>
              </a:highlight>
            </a:endParaRPr>
          </a:p>
        </p:txBody>
      </p:sp>
      <p:cxnSp>
        <p:nvCxnSpPr>
          <p:cNvPr id="499" name="Google Shape;499;p80"/>
          <p:cNvCxnSpPr>
            <a:endCxn id="498" idx="1"/>
          </p:cNvCxnSpPr>
          <p:nvPr/>
        </p:nvCxnSpPr>
        <p:spPr>
          <a:xfrm rot="10800000" flipH="1">
            <a:off x="5561613" y="4925351"/>
            <a:ext cx="27600" cy="1156200"/>
          </a:xfrm>
          <a:prstGeom prst="straightConnector1">
            <a:avLst/>
          </a:prstGeom>
          <a:noFill/>
          <a:ln w="19050" cap="flat" cmpd="sng">
            <a:solidFill>
              <a:srgbClr val="FF9900"/>
            </a:solidFill>
            <a:prstDash val="solid"/>
            <a:round/>
            <a:headEnd type="none" w="med" len="med"/>
            <a:tailEnd type="none" w="med" len="med"/>
          </a:ln>
        </p:spPr>
      </p:cxnSp>
      <p:sp>
        <p:nvSpPr>
          <p:cNvPr id="500" name="Google Shape;500;p80"/>
          <p:cNvSpPr/>
          <p:nvPr/>
        </p:nvSpPr>
        <p:spPr>
          <a:xfrm>
            <a:off x="52900" y="3815075"/>
            <a:ext cx="603300" cy="14556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solidFill>
                  <a:srgbClr val="434343"/>
                </a:solidFill>
              </a:rPr>
              <a:t>新</a:t>
            </a:r>
            <a:endParaRPr sz="1800">
              <a:solidFill>
                <a:srgbClr val="434343"/>
              </a:solidFill>
            </a:endParaRPr>
          </a:p>
          <a:p>
            <a:pPr marL="0" lvl="0" indent="0" algn="ctr" rtl="0">
              <a:spcBef>
                <a:spcPts val="0"/>
              </a:spcBef>
              <a:spcAft>
                <a:spcPts val="0"/>
              </a:spcAft>
              <a:buNone/>
            </a:pPr>
            <a:r>
              <a:rPr lang="ja" sz="1800">
                <a:solidFill>
                  <a:srgbClr val="434343"/>
                </a:solidFill>
              </a:rPr>
              <a:t>規</a:t>
            </a:r>
            <a:endParaRPr sz="1800">
              <a:solidFill>
                <a:srgbClr val="434343"/>
              </a:solidFill>
            </a:endParaRPr>
          </a:p>
          <a:p>
            <a:pPr marL="0" lvl="0" indent="0" algn="ctr" rtl="0">
              <a:spcBef>
                <a:spcPts val="0"/>
              </a:spcBef>
              <a:spcAft>
                <a:spcPts val="0"/>
              </a:spcAft>
              <a:buNone/>
            </a:pPr>
            <a:r>
              <a:rPr lang="ja" sz="1800">
                <a:solidFill>
                  <a:srgbClr val="434343"/>
                </a:solidFill>
              </a:rPr>
              <a:t>感</a:t>
            </a:r>
            <a:endParaRPr sz="1800">
              <a:solidFill>
                <a:srgbClr val="434343"/>
              </a:solidFill>
            </a:endParaRPr>
          </a:p>
          <a:p>
            <a:pPr marL="0" lvl="0" indent="0" algn="ctr" rtl="0">
              <a:spcBef>
                <a:spcPts val="0"/>
              </a:spcBef>
              <a:spcAft>
                <a:spcPts val="0"/>
              </a:spcAft>
              <a:buNone/>
            </a:pPr>
            <a:r>
              <a:rPr lang="ja" sz="1800">
                <a:solidFill>
                  <a:srgbClr val="434343"/>
                </a:solidFill>
              </a:rPr>
              <a:t>染</a:t>
            </a:r>
            <a:endParaRPr sz="1800">
              <a:solidFill>
                <a:srgbClr val="434343"/>
              </a:solidFill>
            </a:endParaRPr>
          </a:p>
          <a:p>
            <a:pPr marL="0" lvl="0" indent="0" algn="ctr" rtl="0">
              <a:spcBef>
                <a:spcPts val="0"/>
              </a:spcBef>
              <a:spcAft>
                <a:spcPts val="0"/>
              </a:spcAft>
              <a:buNone/>
            </a:pPr>
            <a:r>
              <a:rPr lang="ja" sz="1800">
                <a:solidFill>
                  <a:srgbClr val="434343"/>
                </a:solidFill>
              </a:rPr>
              <a:t>者</a:t>
            </a:r>
            <a:endParaRPr sz="1800">
              <a:solidFill>
                <a:srgbClr val="434343"/>
              </a:solidFill>
            </a:endParaRPr>
          </a:p>
          <a:p>
            <a:pPr marL="0" lvl="0" indent="0" algn="ctr" rtl="0">
              <a:spcBef>
                <a:spcPts val="0"/>
              </a:spcBef>
              <a:spcAft>
                <a:spcPts val="0"/>
              </a:spcAft>
              <a:buNone/>
            </a:pPr>
            <a:r>
              <a:rPr lang="ja" sz="1800">
                <a:solidFill>
                  <a:srgbClr val="434343"/>
                </a:solidFill>
              </a:rPr>
              <a:t>数</a:t>
            </a:r>
            <a:endParaRPr sz="1800">
              <a:solidFill>
                <a:srgbClr val="434343"/>
              </a:solidFill>
            </a:endParaRPr>
          </a:p>
          <a:p>
            <a:pPr marL="0" lvl="0" indent="0" algn="ctr" rtl="0">
              <a:spcBef>
                <a:spcPts val="0"/>
              </a:spcBef>
              <a:spcAft>
                <a:spcPts val="0"/>
              </a:spcAft>
              <a:buNone/>
            </a:pPr>
            <a:r>
              <a:rPr lang="ja" sz="1800">
                <a:solidFill>
                  <a:srgbClr val="434343"/>
                </a:solidFill>
              </a:rPr>
              <a:t>(人)</a:t>
            </a:r>
            <a:endParaRPr sz="180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1"/>
          <p:cNvSpPr txBox="1">
            <a:spLocks noGrp="1"/>
          </p:cNvSpPr>
          <p:nvPr>
            <p:ph type="title"/>
          </p:nvPr>
        </p:nvSpPr>
        <p:spPr>
          <a:xfrm>
            <a:off x="340280" y="377081"/>
            <a:ext cx="7886700" cy="543300"/>
          </a:xfrm>
          <a:prstGeom prst="rect">
            <a:avLst/>
          </a:prstGeom>
          <a:no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dk1"/>
              </a:buClr>
              <a:buSzPts val="3200"/>
              <a:buFont typeface="Calibri"/>
              <a:buNone/>
            </a:pPr>
            <a:r>
              <a:rPr lang="ja" sz="3200" b="1"/>
              <a:t>これからの</a:t>
            </a:r>
            <a:r>
              <a:rPr lang="ja" sz="3200" b="1">
                <a:latin typeface="Calibri"/>
                <a:ea typeface="Calibri"/>
                <a:cs typeface="Calibri"/>
                <a:sym typeface="Calibri"/>
              </a:rPr>
              <a:t>ロードマップ</a:t>
            </a:r>
            <a:endParaRPr sz="3200" b="1">
              <a:latin typeface="Calibri"/>
              <a:ea typeface="Calibri"/>
              <a:cs typeface="Calibri"/>
              <a:sym typeface="Calibri"/>
            </a:endParaRPr>
          </a:p>
        </p:txBody>
      </p:sp>
      <p:sp>
        <p:nvSpPr>
          <p:cNvPr id="506" name="Google Shape;506;p81"/>
          <p:cNvSpPr txBox="1">
            <a:spLocks noGrp="1"/>
          </p:cNvSpPr>
          <p:nvPr>
            <p:ph type="sldNum" idx="12"/>
          </p:nvPr>
        </p:nvSpPr>
        <p:spPr>
          <a:xfrm>
            <a:off x="6457956" y="65087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4</a:t>
            </a:fld>
            <a:endParaRPr sz="900"/>
          </a:p>
        </p:txBody>
      </p:sp>
      <p:sp>
        <p:nvSpPr>
          <p:cNvPr id="508" name="Google Shape;508;p81"/>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
        <p:nvSpPr>
          <p:cNvPr id="509" name="Google Shape;509;p81"/>
          <p:cNvSpPr/>
          <p:nvPr/>
        </p:nvSpPr>
        <p:spPr>
          <a:xfrm>
            <a:off x="7410775" y="972342"/>
            <a:ext cx="1706700" cy="53559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1"/>
          <p:cNvSpPr/>
          <p:nvPr/>
        </p:nvSpPr>
        <p:spPr>
          <a:xfrm>
            <a:off x="2080900" y="972213"/>
            <a:ext cx="5318400" cy="537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1"/>
          <p:cNvSpPr/>
          <p:nvPr/>
        </p:nvSpPr>
        <p:spPr>
          <a:xfrm>
            <a:off x="4931138" y="974575"/>
            <a:ext cx="2275800" cy="2325900"/>
          </a:xfrm>
          <a:prstGeom prst="ellipse">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1"/>
          <p:cNvSpPr/>
          <p:nvPr/>
        </p:nvSpPr>
        <p:spPr>
          <a:xfrm>
            <a:off x="-26675" y="972213"/>
            <a:ext cx="2113800" cy="5373000"/>
          </a:xfrm>
          <a:prstGeom prst="rect">
            <a:avLst/>
          </a:pr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3" name="Google Shape;513;p81"/>
          <p:cNvCxnSpPr/>
          <p:nvPr/>
        </p:nvCxnSpPr>
        <p:spPr>
          <a:xfrm rot="10800000" flipH="1">
            <a:off x="540438" y="1475750"/>
            <a:ext cx="778200" cy="2596800"/>
          </a:xfrm>
          <a:prstGeom prst="straightConnector1">
            <a:avLst/>
          </a:prstGeom>
          <a:noFill/>
          <a:ln w="38100" cap="flat" cmpd="sng">
            <a:solidFill>
              <a:srgbClr val="FF0000"/>
            </a:solidFill>
            <a:prstDash val="dash"/>
            <a:round/>
            <a:headEnd type="none" w="med" len="med"/>
            <a:tailEnd type="stealth" w="med" len="med"/>
          </a:ln>
        </p:spPr>
      </p:cxnSp>
      <p:cxnSp>
        <p:nvCxnSpPr>
          <p:cNvPr id="514" name="Google Shape;514;p81"/>
          <p:cNvCxnSpPr/>
          <p:nvPr/>
        </p:nvCxnSpPr>
        <p:spPr>
          <a:xfrm rot="10800000" flipH="1">
            <a:off x="5403938" y="1445525"/>
            <a:ext cx="461700" cy="2528100"/>
          </a:xfrm>
          <a:prstGeom prst="straightConnector1">
            <a:avLst/>
          </a:prstGeom>
          <a:noFill/>
          <a:ln w="38100" cap="flat" cmpd="sng">
            <a:solidFill>
              <a:srgbClr val="FF0000"/>
            </a:solidFill>
            <a:prstDash val="dash"/>
            <a:round/>
            <a:headEnd type="none" w="med" len="med"/>
            <a:tailEnd type="stealth" w="med" len="med"/>
          </a:ln>
        </p:spPr>
      </p:cxnSp>
      <p:sp>
        <p:nvSpPr>
          <p:cNvPr id="515" name="Google Shape;515;p81"/>
          <p:cNvSpPr/>
          <p:nvPr/>
        </p:nvSpPr>
        <p:spPr>
          <a:xfrm>
            <a:off x="-79962" y="2600850"/>
            <a:ext cx="1868700" cy="812100"/>
          </a:xfrm>
          <a:prstGeom prst="star16">
            <a:avLst>
              <a:gd name="adj" fmla="val 37500"/>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516" name="Google Shape;516;p81"/>
          <p:cNvSpPr txBox="1"/>
          <p:nvPr/>
        </p:nvSpPr>
        <p:spPr>
          <a:xfrm>
            <a:off x="52788" y="2872425"/>
            <a:ext cx="1603200" cy="32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600" b="1">
                <a:solidFill>
                  <a:srgbClr val="FF0000"/>
                </a:solidFill>
              </a:rPr>
              <a:t>緊急事態宣言</a:t>
            </a:r>
            <a:endParaRPr sz="1600" b="1">
              <a:solidFill>
                <a:srgbClr val="FF0000"/>
              </a:solidFill>
            </a:endParaRPr>
          </a:p>
        </p:txBody>
      </p:sp>
      <p:sp>
        <p:nvSpPr>
          <p:cNvPr id="517" name="Google Shape;517;p81"/>
          <p:cNvSpPr/>
          <p:nvPr/>
        </p:nvSpPr>
        <p:spPr>
          <a:xfrm>
            <a:off x="82963" y="1884809"/>
            <a:ext cx="8752875" cy="3810650"/>
          </a:xfrm>
          <a:custGeom>
            <a:avLst/>
            <a:gdLst/>
            <a:ahLst/>
            <a:cxnLst/>
            <a:rect l="l" t="t" r="r" b="b"/>
            <a:pathLst>
              <a:path w="350115" h="152426" extrusionOk="0">
                <a:moveTo>
                  <a:pt x="0" y="147674"/>
                </a:moveTo>
                <a:cubicBezTo>
                  <a:pt x="5250" y="134486"/>
                  <a:pt x="18917" y="71202"/>
                  <a:pt x="31501" y="68543"/>
                </a:cubicBezTo>
                <a:cubicBezTo>
                  <a:pt x="44085" y="65885"/>
                  <a:pt x="65395" y="124246"/>
                  <a:pt x="75504" y="131723"/>
                </a:cubicBezTo>
                <a:cubicBezTo>
                  <a:pt x="85613" y="139201"/>
                  <a:pt x="84643" y="112422"/>
                  <a:pt x="92153" y="113408"/>
                </a:cubicBezTo>
                <a:cubicBezTo>
                  <a:pt x="99663" y="114394"/>
                  <a:pt x="113798" y="136556"/>
                  <a:pt x="120562" y="137637"/>
                </a:cubicBezTo>
                <a:cubicBezTo>
                  <a:pt x="127326" y="138718"/>
                  <a:pt x="126244" y="119522"/>
                  <a:pt x="132739" y="119892"/>
                </a:cubicBezTo>
                <a:cubicBezTo>
                  <a:pt x="139234" y="120262"/>
                  <a:pt x="152832" y="140226"/>
                  <a:pt x="159530" y="139856"/>
                </a:cubicBezTo>
                <a:cubicBezTo>
                  <a:pt x="166228" y="139486"/>
                  <a:pt x="166200" y="117478"/>
                  <a:pt x="172927" y="117673"/>
                </a:cubicBezTo>
                <a:cubicBezTo>
                  <a:pt x="179654" y="117868"/>
                  <a:pt x="189275" y="160640"/>
                  <a:pt x="199894" y="141028"/>
                </a:cubicBezTo>
                <a:cubicBezTo>
                  <a:pt x="210513" y="121416"/>
                  <a:pt x="223376" y="320"/>
                  <a:pt x="236641" y="1"/>
                </a:cubicBezTo>
                <a:cubicBezTo>
                  <a:pt x="249906" y="-318"/>
                  <a:pt x="268811" y="117881"/>
                  <a:pt x="279483" y="139116"/>
                </a:cubicBezTo>
                <a:cubicBezTo>
                  <a:pt x="290155" y="160351"/>
                  <a:pt x="294177" y="126300"/>
                  <a:pt x="300672" y="127409"/>
                </a:cubicBezTo>
                <a:cubicBezTo>
                  <a:pt x="307167" y="128518"/>
                  <a:pt x="313359" y="144066"/>
                  <a:pt x="318453" y="145771"/>
                </a:cubicBezTo>
                <a:cubicBezTo>
                  <a:pt x="323548" y="147476"/>
                  <a:pt x="325962" y="136528"/>
                  <a:pt x="331239" y="137637"/>
                </a:cubicBezTo>
                <a:cubicBezTo>
                  <a:pt x="336516" y="138746"/>
                  <a:pt x="346969" y="149961"/>
                  <a:pt x="350115" y="152426"/>
                </a:cubicBezTo>
              </a:path>
            </a:pathLst>
          </a:custGeom>
          <a:noFill/>
          <a:ln w="38100" cap="flat" cmpd="sng">
            <a:solidFill>
              <a:srgbClr val="879DC1"/>
            </a:solidFill>
            <a:prstDash val="dash"/>
            <a:round/>
            <a:headEnd type="none" w="med" len="med"/>
            <a:tailEnd type="none" w="med" len="med"/>
          </a:ln>
        </p:spPr>
      </p:sp>
      <p:cxnSp>
        <p:nvCxnSpPr>
          <p:cNvPr id="518" name="Google Shape;518;p81"/>
          <p:cNvCxnSpPr/>
          <p:nvPr/>
        </p:nvCxnSpPr>
        <p:spPr>
          <a:xfrm rot="10800000" flipH="1">
            <a:off x="148388" y="1445525"/>
            <a:ext cx="8436900" cy="1095300"/>
          </a:xfrm>
          <a:prstGeom prst="straightConnector1">
            <a:avLst/>
          </a:prstGeom>
          <a:noFill/>
          <a:ln w="28575" cap="flat" cmpd="sng">
            <a:solidFill>
              <a:srgbClr val="38761D"/>
            </a:solidFill>
            <a:prstDash val="solid"/>
            <a:round/>
            <a:headEnd type="none" w="med" len="med"/>
            <a:tailEnd type="none" w="med" len="med"/>
          </a:ln>
        </p:spPr>
      </p:cxnSp>
      <p:sp>
        <p:nvSpPr>
          <p:cNvPr id="519" name="Google Shape;519;p81"/>
          <p:cNvSpPr/>
          <p:nvPr/>
        </p:nvSpPr>
        <p:spPr>
          <a:xfrm rot="10800000" flipH="1">
            <a:off x="7502488" y="1587650"/>
            <a:ext cx="330600" cy="855900"/>
          </a:xfrm>
          <a:prstGeom prst="downArrow">
            <a:avLst>
              <a:gd name="adj1" fmla="val 50000"/>
              <a:gd name="adj2" fmla="val 50000"/>
            </a:avLst>
          </a:prstGeom>
          <a:solidFill>
            <a:srgbClr val="B6D7A8"/>
          </a:solidFill>
          <a:ln w="952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0" name="Google Shape;520;p81"/>
          <p:cNvCxnSpPr>
            <a:endCxn id="521" idx="2"/>
          </p:cNvCxnSpPr>
          <p:nvPr/>
        </p:nvCxnSpPr>
        <p:spPr>
          <a:xfrm rot="10800000" flipH="1">
            <a:off x="245575" y="2427200"/>
            <a:ext cx="8230200" cy="103800"/>
          </a:xfrm>
          <a:prstGeom prst="straightConnector1">
            <a:avLst/>
          </a:prstGeom>
          <a:noFill/>
          <a:ln w="28575" cap="flat" cmpd="sng">
            <a:solidFill>
              <a:srgbClr val="38761D"/>
            </a:solidFill>
            <a:prstDash val="dash"/>
            <a:round/>
            <a:headEnd type="none" w="med" len="med"/>
            <a:tailEnd type="none" w="med" len="med"/>
          </a:ln>
        </p:spPr>
      </p:cxnSp>
      <p:sp>
        <p:nvSpPr>
          <p:cNvPr id="521" name="Google Shape;521;p81"/>
          <p:cNvSpPr txBox="1"/>
          <p:nvPr/>
        </p:nvSpPr>
        <p:spPr>
          <a:xfrm>
            <a:off x="7727575" y="1716800"/>
            <a:ext cx="14964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a:solidFill>
                  <a:srgbClr val="38761D"/>
                </a:solidFill>
              </a:rPr>
              <a:t>医療体制充実</a:t>
            </a:r>
            <a:endParaRPr sz="2400" b="1">
              <a:solidFill>
                <a:srgbClr val="38761D"/>
              </a:solidFill>
            </a:endParaRPr>
          </a:p>
        </p:txBody>
      </p:sp>
      <p:sp>
        <p:nvSpPr>
          <p:cNvPr id="522" name="Google Shape;522;p81"/>
          <p:cNvSpPr txBox="1"/>
          <p:nvPr/>
        </p:nvSpPr>
        <p:spPr>
          <a:xfrm>
            <a:off x="7458013" y="2878325"/>
            <a:ext cx="1612200" cy="32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a:t>出口へ</a:t>
            </a:r>
            <a:endParaRPr sz="2400" b="1"/>
          </a:p>
        </p:txBody>
      </p:sp>
      <p:sp>
        <p:nvSpPr>
          <p:cNvPr id="523" name="Google Shape;523;p81"/>
          <p:cNvSpPr txBox="1"/>
          <p:nvPr/>
        </p:nvSpPr>
        <p:spPr>
          <a:xfrm>
            <a:off x="52788" y="1010113"/>
            <a:ext cx="876300" cy="3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2600" b="1"/>
              <a:t>短期</a:t>
            </a:r>
            <a:endParaRPr sz="2600" b="1"/>
          </a:p>
        </p:txBody>
      </p:sp>
      <p:sp>
        <p:nvSpPr>
          <p:cNvPr id="524" name="Google Shape;524;p81"/>
          <p:cNvSpPr txBox="1"/>
          <p:nvPr/>
        </p:nvSpPr>
        <p:spPr>
          <a:xfrm>
            <a:off x="2261788" y="995000"/>
            <a:ext cx="876300" cy="3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2600" b="1"/>
              <a:t>中期</a:t>
            </a:r>
            <a:endParaRPr sz="2600" b="1"/>
          </a:p>
        </p:txBody>
      </p:sp>
      <p:sp>
        <p:nvSpPr>
          <p:cNvPr id="525" name="Google Shape;525;p81"/>
          <p:cNvSpPr txBox="1"/>
          <p:nvPr/>
        </p:nvSpPr>
        <p:spPr>
          <a:xfrm>
            <a:off x="7458013" y="989863"/>
            <a:ext cx="876300" cy="3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ja" sz="2600" b="1"/>
              <a:t>長期</a:t>
            </a:r>
            <a:endParaRPr sz="2600" b="1"/>
          </a:p>
        </p:txBody>
      </p:sp>
      <p:sp>
        <p:nvSpPr>
          <p:cNvPr id="526" name="Google Shape;526;p81"/>
          <p:cNvSpPr/>
          <p:nvPr/>
        </p:nvSpPr>
        <p:spPr>
          <a:xfrm>
            <a:off x="82963" y="3579823"/>
            <a:ext cx="8752875" cy="2099275"/>
          </a:xfrm>
          <a:custGeom>
            <a:avLst/>
            <a:gdLst/>
            <a:ahLst/>
            <a:cxnLst/>
            <a:rect l="l" t="t" r="r" b="b"/>
            <a:pathLst>
              <a:path w="350115" h="83971" extrusionOk="0">
                <a:moveTo>
                  <a:pt x="0" y="79219"/>
                </a:moveTo>
                <a:cubicBezTo>
                  <a:pt x="5250" y="66031"/>
                  <a:pt x="18917" y="2747"/>
                  <a:pt x="31501" y="88"/>
                </a:cubicBezTo>
                <a:cubicBezTo>
                  <a:pt x="44085" y="-2570"/>
                  <a:pt x="65395" y="55791"/>
                  <a:pt x="75504" y="63268"/>
                </a:cubicBezTo>
                <a:cubicBezTo>
                  <a:pt x="85613" y="70746"/>
                  <a:pt x="84643" y="43967"/>
                  <a:pt x="92153" y="44953"/>
                </a:cubicBezTo>
                <a:cubicBezTo>
                  <a:pt x="99663" y="45939"/>
                  <a:pt x="113798" y="68101"/>
                  <a:pt x="120562" y="69182"/>
                </a:cubicBezTo>
                <a:cubicBezTo>
                  <a:pt x="127326" y="70263"/>
                  <a:pt x="126244" y="51067"/>
                  <a:pt x="132739" y="51437"/>
                </a:cubicBezTo>
                <a:cubicBezTo>
                  <a:pt x="139234" y="51807"/>
                  <a:pt x="152832" y="71771"/>
                  <a:pt x="159530" y="71401"/>
                </a:cubicBezTo>
                <a:cubicBezTo>
                  <a:pt x="166228" y="71031"/>
                  <a:pt x="167360" y="48044"/>
                  <a:pt x="172927" y="49218"/>
                </a:cubicBezTo>
                <a:cubicBezTo>
                  <a:pt x="178494" y="50392"/>
                  <a:pt x="185486" y="76981"/>
                  <a:pt x="192931" y="78443"/>
                </a:cubicBezTo>
                <a:cubicBezTo>
                  <a:pt x="200376" y="79905"/>
                  <a:pt x="207470" y="58140"/>
                  <a:pt x="217596" y="57990"/>
                </a:cubicBezTo>
                <a:cubicBezTo>
                  <a:pt x="227723" y="57840"/>
                  <a:pt x="245118" y="76438"/>
                  <a:pt x="253690" y="77541"/>
                </a:cubicBezTo>
                <a:cubicBezTo>
                  <a:pt x="262263" y="78644"/>
                  <a:pt x="260007" y="64808"/>
                  <a:pt x="269031" y="64607"/>
                </a:cubicBezTo>
                <a:cubicBezTo>
                  <a:pt x="278055" y="64407"/>
                  <a:pt x="298508" y="75386"/>
                  <a:pt x="307832" y="76338"/>
                </a:cubicBezTo>
                <a:cubicBezTo>
                  <a:pt x="317156" y="77291"/>
                  <a:pt x="317930" y="69050"/>
                  <a:pt x="324977" y="70322"/>
                </a:cubicBezTo>
                <a:cubicBezTo>
                  <a:pt x="332024" y="71594"/>
                  <a:pt x="345925" y="81696"/>
                  <a:pt x="350115" y="83971"/>
                </a:cubicBezTo>
              </a:path>
            </a:pathLst>
          </a:custGeom>
          <a:noFill/>
          <a:ln w="38100" cap="flat" cmpd="sng">
            <a:solidFill>
              <a:srgbClr val="4A86E8"/>
            </a:solidFill>
            <a:prstDash val="solid"/>
            <a:round/>
            <a:headEnd type="none" w="med" len="med"/>
            <a:tailEnd type="none" w="med" len="med"/>
          </a:ln>
        </p:spPr>
      </p:sp>
      <p:sp>
        <p:nvSpPr>
          <p:cNvPr id="527" name="Google Shape;527;p81"/>
          <p:cNvSpPr txBox="1"/>
          <p:nvPr/>
        </p:nvSpPr>
        <p:spPr>
          <a:xfrm>
            <a:off x="4040213" y="1126975"/>
            <a:ext cx="1603200" cy="710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2400" b="1">
                <a:solidFill>
                  <a:srgbClr val="61718B"/>
                </a:solidFill>
              </a:rPr>
              <a:t>できれば</a:t>
            </a:r>
            <a:endParaRPr sz="2400" b="1">
              <a:solidFill>
                <a:srgbClr val="61718B"/>
              </a:solidFill>
            </a:endParaRPr>
          </a:p>
          <a:p>
            <a:pPr marL="0" lvl="0" indent="0" algn="ctr" rtl="0">
              <a:spcBef>
                <a:spcPts val="0"/>
              </a:spcBef>
              <a:spcAft>
                <a:spcPts val="0"/>
              </a:spcAft>
              <a:buNone/>
            </a:pPr>
            <a:r>
              <a:rPr lang="ja" sz="2400" b="1">
                <a:solidFill>
                  <a:srgbClr val="61718B"/>
                </a:solidFill>
              </a:rPr>
              <a:t>避けたい</a:t>
            </a:r>
            <a:endParaRPr sz="2400" b="1">
              <a:solidFill>
                <a:srgbClr val="61718B"/>
              </a:solidFill>
            </a:endParaRPr>
          </a:p>
        </p:txBody>
      </p:sp>
      <p:pic>
        <p:nvPicPr>
          <p:cNvPr id="528" name="Google Shape;528;p81"/>
          <p:cNvPicPr preferRelativeResize="0"/>
          <p:nvPr/>
        </p:nvPicPr>
        <p:blipFill>
          <a:blip r:embed="rId3">
            <a:alphaModFix/>
          </a:blip>
          <a:stretch>
            <a:fillRect/>
          </a:stretch>
        </p:blipFill>
        <p:spPr>
          <a:xfrm flipH="1">
            <a:off x="7084538" y="3261027"/>
            <a:ext cx="2004900" cy="1391399"/>
          </a:xfrm>
          <a:prstGeom prst="rect">
            <a:avLst/>
          </a:prstGeom>
          <a:noFill/>
          <a:ln>
            <a:noFill/>
          </a:ln>
        </p:spPr>
      </p:pic>
      <p:sp>
        <p:nvSpPr>
          <p:cNvPr id="529" name="Google Shape;529;p81"/>
          <p:cNvSpPr/>
          <p:nvPr/>
        </p:nvSpPr>
        <p:spPr>
          <a:xfrm>
            <a:off x="4034338" y="2524650"/>
            <a:ext cx="2038800" cy="812100"/>
          </a:xfrm>
          <a:prstGeom prst="star16">
            <a:avLst>
              <a:gd name="adj" fmla="val 37500"/>
            </a:avLst>
          </a:prstGeom>
          <a:solidFill>
            <a:srgbClr val="FFFFFF"/>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530" name="Google Shape;530;p81"/>
          <p:cNvSpPr txBox="1"/>
          <p:nvPr/>
        </p:nvSpPr>
        <p:spPr>
          <a:xfrm>
            <a:off x="4275750" y="2788675"/>
            <a:ext cx="1603200" cy="32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600" b="1">
                <a:solidFill>
                  <a:srgbClr val="FF0000"/>
                </a:solidFill>
              </a:rPr>
              <a:t>緊急事態</a:t>
            </a:r>
            <a:endParaRPr sz="1600" b="1">
              <a:solidFill>
                <a:srgbClr val="FF0000"/>
              </a:solidFill>
            </a:endParaRPr>
          </a:p>
          <a:p>
            <a:pPr marL="0" lvl="0" indent="0" algn="ctr" rtl="0">
              <a:spcBef>
                <a:spcPts val="0"/>
              </a:spcBef>
              <a:spcAft>
                <a:spcPts val="0"/>
              </a:spcAft>
              <a:buNone/>
            </a:pPr>
            <a:r>
              <a:rPr lang="ja" sz="1600" b="1">
                <a:solidFill>
                  <a:srgbClr val="FF0000"/>
                </a:solidFill>
              </a:rPr>
              <a:t>再宣言</a:t>
            </a:r>
            <a:endParaRPr sz="1600" b="1">
              <a:solidFill>
                <a:srgbClr val="FF0000"/>
              </a:solidFill>
            </a:endParaRPr>
          </a:p>
        </p:txBody>
      </p:sp>
      <p:pic>
        <p:nvPicPr>
          <p:cNvPr id="531" name="Google Shape;531;p81"/>
          <p:cNvPicPr preferRelativeResize="0"/>
          <p:nvPr/>
        </p:nvPicPr>
        <p:blipFill>
          <a:blip r:embed="rId4">
            <a:alphaModFix/>
          </a:blip>
          <a:stretch>
            <a:fillRect/>
          </a:stretch>
        </p:blipFill>
        <p:spPr>
          <a:xfrm flipH="1">
            <a:off x="2201637" y="3293050"/>
            <a:ext cx="1168755" cy="1391400"/>
          </a:xfrm>
          <a:prstGeom prst="rect">
            <a:avLst/>
          </a:prstGeom>
          <a:noFill/>
          <a:ln>
            <a:noFill/>
          </a:ln>
        </p:spPr>
      </p:pic>
      <p:pic>
        <p:nvPicPr>
          <p:cNvPr id="532" name="Google Shape;532;p81"/>
          <p:cNvPicPr preferRelativeResize="0"/>
          <p:nvPr/>
        </p:nvPicPr>
        <p:blipFill>
          <a:blip r:embed="rId5">
            <a:alphaModFix/>
          </a:blip>
          <a:stretch>
            <a:fillRect/>
          </a:stretch>
        </p:blipFill>
        <p:spPr>
          <a:xfrm flipH="1">
            <a:off x="3302188" y="3273225"/>
            <a:ext cx="1706700" cy="1442125"/>
          </a:xfrm>
          <a:prstGeom prst="rect">
            <a:avLst/>
          </a:prstGeom>
          <a:noFill/>
          <a:ln>
            <a:noFill/>
          </a:ln>
        </p:spPr>
      </p:pic>
      <p:sp>
        <p:nvSpPr>
          <p:cNvPr id="533" name="Google Shape;533;p81"/>
          <p:cNvSpPr txBox="1"/>
          <p:nvPr/>
        </p:nvSpPr>
        <p:spPr>
          <a:xfrm>
            <a:off x="2379287" y="5533775"/>
            <a:ext cx="4924987" cy="10233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rgbClr val="000000"/>
              </a:buClr>
              <a:buSzPts val="1100"/>
              <a:buFont typeface="Arial"/>
              <a:buNone/>
            </a:pPr>
            <a:r>
              <a:rPr lang="ja" sz="2800" b="1" dirty="0">
                <a:solidFill>
                  <a:srgbClr val="000000"/>
                </a:solidFill>
              </a:rPr>
              <a:t>接触機会５割</a:t>
            </a:r>
            <a:r>
              <a:rPr lang="ja-JP" altLang="en-US" sz="2800" b="1" dirty="0">
                <a:solidFill>
                  <a:srgbClr val="000000"/>
                </a:solidFill>
              </a:rPr>
              <a:t>（外出自粛０）</a:t>
            </a:r>
            <a:r>
              <a:rPr lang="ja" sz="2800" b="1" dirty="0">
                <a:solidFill>
                  <a:srgbClr val="000000"/>
                </a:solidFill>
              </a:rPr>
              <a:t>と社会経済活動の再開</a:t>
            </a:r>
            <a:endParaRP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2"/>
          <p:cNvSpPr txBox="1">
            <a:spLocks noGrp="1"/>
          </p:cNvSpPr>
          <p:nvPr>
            <p:ph type="title"/>
          </p:nvPr>
        </p:nvSpPr>
        <p:spPr>
          <a:xfrm>
            <a:off x="1314451" y="2485771"/>
            <a:ext cx="6515106" cy="718776"/>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dk1"/>
              </a:buClr>
              <a:buSzPts val="4000"/>
              <a:buFont typeface="Arial"/>
              <a:buNone/>
            </a:pPr>
            <a:r>
              <a:rPr lang="ja" sz="3600" b="1"/>
              <a:t>短期戦略</a:t>
            </a:r>
            <a:endParaRPr sz="3600" b="1"/>
          </a:p>
        </p:txBody>
      </p:sp>
      <p:sp>
        <p:nvSpPr>
          <p:cNvPr id="539" name="Google Shape;539;p82"/>
          <p:cNvSpPr txBox="1">
            <a:spLocks noGrp="1"/>
          </p:cNvSpPr>
          <p:nvPr>
            <p:ph type="sldNum" idx="12"/>
          </p:nvPr>
        </p:nvSpPr>
        <p:spPr>
          <a:xfrm>
            <a:off x="6457956" y="6356359"/>
            <a:ext cx="2057402" cy="365125"/>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5</a:t>
            </a:fld>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3"/>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6</a:t>
            </a:fld>
            <a:endParaRPr sz="900"/>
          </a:p>
        </p:txBody>
      </p:sp>
      <p:sp>
        <p:nvSpPr>
          <p:cNvPr id="547" name="Google Shape;547;p83"/>
          <p:cNvSpPr txBox="1">
            <a:spLocks noGrp="1"/>
          </p:cNvSpPr>
          <p:nvPr>
            <p:ph type="body" idx="1"/>
          </p:nvPr>
        </p:nvSpPr>
        <p:spPr>
          <a:xfrm>
            <a:off x="645000" y="2173100"/>
            <a:ext cx="8267100" cy="1558200"/>
          </a:xfrm>
          <a:prstGeom prst="rect">
            <a:avLst/>
          </a:prstGeom>
          <a:noFill/>
          <a:ln>
            <a:noFill/>
          </a:ln>
        </p:spPr>
        <p:txBody>
          <a:bodyPr spcFirstLastPara="1" wrap="square" lIns="60950" tIns="30475" rIns="60950" bIns="30475" anchor="t" anchorCtr="0">
            <a:noAutofit/>
          </a:bodyPr>
          <a:lstStyle/>
          <a:p>
            <a:pPr marL="228600" lvl="0" indent="-279400" algn="l" rtl="0">
              <a:lnSpc>
                <a:spcPct val="120000"/>
              </a:lnSpc>
              <a:spcBef>
                <a:spcPts val="0"/>
              </a:spcBef>
              <a:spcAft>
                <a:spcPts val="0"/>
              </a:spcAft>
              <a:buClr>
                <a:schemeClr val="accent1"/>
              </a:buClr>
              <a:buSzPts val="2400"/>
              <a:buFont typeface="Noto Sans Symbols"/>
              <a:buChar char="■"/>
            </a:pPr>
            <a:r>
              <a:rPr lang="ja" sz="1800">
                <a:latin typeface="Calibri"/>
                <a:ea typeface="Calibri"/>
                <a:cs typeface="Calibri"/>
                <a:sym typeface="Calibri"/>
              </a:rPr>
              <a:t>直近7日間の新規感染報告者数が</a:t>
            </a:r>
            <a:r>
              <a:rPr lang="ja" sz="2400" b="1">
                <a:latin typeface="Calibri"/>
                <a:ea typeface="Calibri"/>
                <a:cs typeface="Calibri"/>
                <a:sym typeface="Calibri"/>
              </a:rPr>
              <a:t>前7日間より少ない</a:t>
            </a:r>
            <a:r>
              <a:rPr lang="ja" sz="1000" b="1">
                <a:solidFill>
                  <a:srgbClr val="FF0000"/>
                </a:solidFill>
              </a:rPr>
              <a:t>［app.1］</a:t>
            </a:r>
            <a:endParaRPr sz="1000" b="1">
              <a:solidFill>
                <a:srgbClr val="FF0000"/>
              </a:solidFill>
              <a:latin typeface="Calibri"/>
              <a:ea typeface="Calibri"/>
              <a:cs typeface="Calibri"/>
              <a:sym typeface="Calibri"/>
            </a:endParaRPr>
          </a:p>
          <a:p>
            <a:pPr marL="228600" lvl="0" indent="-279400" algn="l" rtl="0">
              <a:lnSpc>
                <a:spcPct val="120000"/>
              </a:lnSpc>
              <a:spcBef>
                <a:spcPts val="600"/>
              </a:spcBef>
              <a:spcAft>
                <a:spcPts val="0"/>
              </a:spcAft>
              <a:buClr>
                <a:schemeClr val="accent1"/>
              </a:buClr>
              <a:buSzPts val="2400"/>
              <a:buFont typeface="Noto Sans Symbols"/>
              <a:buChar char="■"/>
            </a:pPr>
            <a:r>
              <a:rPr lang="ja" sz="1800">
                <a:latin typeface="Calibri"/>
                <a:ea typeface="Calibri"/>
                <a:cs typeface="Calibri"/>
                <a:sym typeface="Calibri"/>
              </a:rPr>
              <a:t>直近7日間の新規感染報告者数が</a:t>
            </a:r>
            <a:r>
              <a:rPr lang="ja" sz="2400" b="1">
                <a:latin typeface="Calibri"/>
                <a:ea typeface="Calibri"/>
                <a:cs typeface="Calibri"/>
                <a:sym typeface="Calibri"/>
              </a:rPr>
              <a:t>人口10万人あたり0.5人を下回る</a:t>
            </a:r>
            <a:endParaRPr sz="2400" b="1">
              <a:latin typeface="Calibri"/>
              <a:ea typeface="Calibri"/>
              <a:cs typeface="Calibri"/>
              <a:sym typeface="Calibri"/>
            </a:endParaRPr>
          </a:p>
          <a:p>
            <a:pPr marL="0" lvl="0" indent="0" algn="l" rtl="0">
              <a:lnSpc>
                <a:spcPct val="120000"/>
              </a:lnSpc>
              <a:spcBef>
                <a:spcPts val="600"/>
              </a:spcBef>
              <a:spcAft>
                <a:spcPts val="0"/>
              </a:spcAft>
              <a:buNone/>
            </a:pPr>
            <a:endParaRPr sz="1000" b="1">
              <a:latin typeface="Calibri"/>
              <a:ea typeface="Calibri"/>
              <a:cs typeface="Calibri"/>
              <a:sym typeface="Calibri"/>
            </a:endParaRPr>
          </a:p>
        </p:txBody>
      </p:sp>
      <p:sp>
        <p:nvSpPr>
          <p:cNvPr id="548" name="Google Shape;548;p83"/>
          <p:cNvSpPr txBox="1">
            <a:spLocks noGrp="1"/>
          </p:cNvSpPr>
          <p:nvPr>
            <p:ph type="body" idx="2"/>
          </p:nvPr>
        </p:nvSpPr>
        <p:spPr>
          <a:xfrm>
            <a:off x="645008" y="1469662"/>
            <a:ext cx="6515100" cy="5880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accent1"/>
              </a:buClr>
              <a:buSzPts val="2100"/>
              <a:buNone/>
            </a:pPr>
            <a:r>
              <a:rPr lang="ja" sz="3000" b="1"/>
              <a:t>新規感染報告者数が少ない</a:t>
            </a:r>
            <a:endParaRPr sz="3000" b="1"/>
          </a:p>
        </p:txBody>
      </p:sp>
      <p:sp>
        <p:nvSpPr>
          <p:cNvPr id="549" name="Google Shape;549;p83"/>
          <p:cNvSpPr txBox="1">
            <a:spLocks noGrp="1"/>
          </p:cNvSpPr>
          <p:nvPr>
            <p:ph type="body" idx="3"/>
          </p:nvPr>
        </p:nvSpPr>
        <p:spPr>
          <a:xfrm>
            <a:off x="721200" y="4620250"/>
            <a:ext cx="7734300" cy="1558200"/>
          </a:xfrm>
          <a:prstGeom prst="rect">
            <a:avLst/>
          </a:prstGeom>
          <a:noFill/>
          <a:ln>
            <a:noFill/>
          </a:ln>
        </p:spPr>
        <p:txBody>
          <a:bodyPr spcFirstLastPara="1" wrap="square" lIns="60950" tIns="30475" rIns="60950" bIns="30475" anchor="t" anchorCtr="0">
            <a:noAutofit/>
          </a:bodyPr>
          <a:lstStyle/>
          <a:p>
            <a:pPr marL="228600" lvl="0" indent="-254000" algn="l" rtl="0">
              <a:lnSpc>
                <a:spcPct val="120000"/>
              </a:lnSpc>
              <a:spcBef>
                <a:spcPts val="0"/>
              </a:spcBef>
              <a:spcAft>
                <a:spcPts val="0"/>
              </a:spcAft>
              <a:buClr>
                <a:schemeClr val="accent1"/>
              </a:buClr>
              <a:buSzPts val="2000"/>
              <a:buFont typeface="Noto Sans Symbols"/>
              <a:buChar char="■"/>
            </a:pPr>
            <a:r>
              <a:rPr lang="ja" sz="1800" dirty="0">
                <a:latin typeface="Calibri"/>
                <a:ea typeface="Calibri"/>
                <a:cs typeface="Calibri"/>
                <a:sym typeface="Calibri"/>
              </a:rPr>
              <a:t>新型コロナウイルス対応</a:t>
            </a:r>
            <a:r>
              <a:rPr lang="ja" sz="2400" b="1" dirty="0">
                <a:latin typeface="Calibri"/>
                <a:ea typeface="Calibri"/>
                <a:cs typeface="Calibri"/>
                <a:sym typeface="Calibri"/>
              </a:rPr>
              <a:t>病床利用率が6割（p）を下回る</a:t>
            </a:r>
            <a:endParaRPr sz="2400" b="1" dirty="0">
              <a:latin typeface="Calibri"/>
              <a:ea typeface="Calibri"/>
              <a:cs typeface="Calibri"/>
              <a:sym typeface="Calibri"/>
            </a:endParaRPr>
          </a:p>
          <a:p>
            <a:pPr marL="228600" lvl="0" indent="-279400" algn="l" rtl="0">
              <a:lnSpc>
                <a:spcPct val="120000"/>
              </a:lnSpc>
              <a:spcBef>
                <a:spcPts val="600"/>
              </a:spcBef>
              <a:spcAft>
                <a:spcPts val="0"/>
              </a:spcAft>
              <a:buClr>
                <a:schemeClr val="accent1"/>
              </a:buClr>
              <a:buSzPts val="2400"/>
              <a:buFont typeface="Noto Sans Symbols"/>
              <a:buChar char="■"/>
            </a:pPr>
            <a:r>
              <a:rPr lang="ja" sz="2400" b="1" dirty="0">
                <a:latin typeface="Calibri"/>
                <a:ea typeface="Calibri"/>
                <a:cs typeface="Calibri"/>
                <a:sym typeface="Calibri"/>
              </a:rPr>
              <a:t>集中治療室病床利用率が4割（p）を下回る</a:t>
            </a:r>
            <a:endParaRPr sz="2400" b="1" dirty="0"/>
          </a:p>
          <a:p>
            <a:pPr marL="685800" lvl="1" indent="-190500" algn="l" rtl="0">
              <a:lnSpc>
                <a:spcPct val="120000"/>
              </a:lnSpc>
              <a:spcBef>
                <a:spcPts val="600"/>
              </a:spcBef>
              <a:spcAft>
                <a:spcPts val="0"/>
              </a:spcAft>
              <a:buClr>
                <a:schemeClr val="accent1"/>
              </a:buClr>
              <a:buSzPts val="1800"/>
              <a:buFont typeface="Noto Sans Symbols"/>
              <a:buChar char="•"/>
            </a:pPr>
            <a:r>
              <a:rPr lang="ja" sz="1800" dirty="0"/>
              <a:t>地域により人的・物的医療資源の状況が大きく異なるので、都道府県ごとに医療現場と連携しながら数値目標を調整する</a:t>
            </a:r>
            <a:endParaRPr sz="1800" dirty="0"/>
          </a:p>
        </p:txBody>
      </p:sp>
      <p:sp>
        <p:nvSpPr>
          <p:cNvPr id="550" name="Google Shape;550;p83"/>
          <p:cNvSpPr txBox="1">
            <a:spLocks noGrp="1"/>
          </p:cNvSpPr>
          <p:nvPr>
            <p:ph type="body" idx="4"/>
          </p:nvPr>
        </p:nvSpPr>
        <p:spPr>
          <a:xfrm>
            <a:off x="645008" y="3854346"/>
            <a:ext cx="6515100" cy="5880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accent1"/>
              </a:buClr>
              <a:buSzPts val="2100"/>
              <a:buNone/>
            </a:pPr>
            <a:r>
              <a:rPr lang="ja" sz="3000" b="1"/>
              <a:t>医療に余裕がある</a:t>
            </a:r>
            <a:endParaRPr sz="3000" b="1"/>
          </a:p>
        </p:txBody>
      </p:sp>
      <p:sp>
        <p:nvSpPr>
          <p:cNvPr id="551" name="Google Shape;551;p83"/>
          <p:cNvSpPr txBox="1"/>
          <p:nvPr/>
        </p:nvSpPr>
        <p:spPr>
          <a:xfrm>
            <a:off x="568880" y="377081"/>
            <a:ext cx="78867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i="0" u="none" strike="noStrike" cap="none">
                <a:solidFill>
                  <a:schemeClr val="dk1"/>
                </a:solidFill>
                <a:latin typeface="Calibri"/>
                <a:ea typeface="Calibri"/>
                <a:cs typeface="Calibri"/>
                <a:sym typeface="Calibri"/>
              </a:rPr>
              <a:t>短期戦略</a:t>
            </a:r>
            <a:endParaRPr sz="3200" b="1" i="0" u="none" strike="noStrike" cap="none">
              <a:solidFill>
                <a:schemeClr val="dk1"/>
              </a:solidFill>
              <a:latin typeface="Calibri"/>
              <a:ea typeface="Calibri"/>
              <a:cs typeface="Calibri"/>
              <a:sym typeface="Calibri"/>
            </a:endParaRPr>
          </a:p>
        </p:txBody>
      </p:sp>
      <p:sp>
        <p:nvSpPr>
          <p:cNvPr id="552" name="Google Shape;552;p83"/>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
        <p:nvSpPr>
          <p:cNvPr id="553" name="Google Shape;553;p83"/>
          <p:cNvSpPr txBox="1"/>
          <p:nvPr/>
        </p:nvSpPr>
        <p:spPr>
          <a:xfrm>
            <a:off x="7915225" y="3018500"/>
            <a:ext cx="860700" cy="365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600"/>
              </a:spcBef>
              <a:spcAft>
                <a:spcPts val="0"/>
              </a:spcAft>
              <a:buNone/>
            </a:pPr>
            <a:r>
              <a:rPr lang="ja" sz="1000" b="1">
                <a:solidFill>
                  <a:srgbClr val="FF0000"/>
                </a:solidFill>
                <a:latin typeface="Calibri"/>
                <a:ea typeface="Calibri"/>
                <a:cs typeface="Calibri"/>
                <a:sym typeface="Calibri"/>
              </a:rPr>
              <a:t>［app.2］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84"/>
          <p:cNvSpPr txBox="1">
            <a:spLocks noGrp="1"/>
          </p:cNvSpPr>
          <p:nvPr>
            <p:ph type="title"/>
          </p:nvPr>
        </p:nvSpPr>
        <p:spPr>
          <a:xfrm>
            <a:off x="1314451" y="2485771"/>
            <a:ext cx="6515100" cy="7188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dk1"/>
              </a:buClr>
              <a:buSzPts val="4000"/>
              <a:buFont typeface="Arial"/>
              <a:buNone/>
            </a:pPr>
            <a:r>
              <a:rPr lang="ja" sz="3600" b="1"/>
              <a:t>中期戦略</a:t>
            </a:r>
            <a:endParaRPr sz="3600" b="1"/>
          </a:p>
        </p:txBody>
      </p:sp>
      <p:sp>
        <p:nvSpPr>
          <p:cNvPr id="559" name="Google Shape;559;p84"/>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7</a:t>
            </a:fld>
            <a:endParaRPr sz="900"/>
          </a:p>
        </p:txBody>
      </p:sp>
      <p:sp>
        <p:nvSpPr>
          <p:cNvPr id="560" name="Google Shape;560;p84"/>
          <p:cNvSpPr txBox="1">
            <a:spLocks noGrp="1"/>
          </p:cNvSpPr>
          <p:nvPr>
            <p:ph type="body" idx="1"/>
          </p:nvPr>
        </p:nvSpPr>
        <p:spPr>
          <a:xfrm>
            <a:off x="1314450" y="3364000"/>
            <a:ext cx="6629400" cy="1326900"/>
          </a:xfrm>
          <a:prstGeom prst="rect">
            <a:avLst/>
          </a:prstGeom>
          <a:noFill/>
          <a:ln>
            <a:noFill/>
          </a:ln>
        </p:spPr>
        <p:txBody>
          <a:bodyPr spcFirstLastPara="1" wrap="square" lIns="60950" tIns="30475" rIns="60950" bIns="30475" anchor="t" anchorCtr="0">
            <a:noAutofit/>
          </a:bodyPr>
          <a:lstStyle/>
          <a:p>
            <a:pPr marL="457200" lvl="0" indent="-355600" algn="l" rtl="0">
              <a:lnSpc>
                <a:spcPct val="115000"/>
              </a:lnSpc>
              <a:spcBef>
                <a:spcPts val="0"/>
              </a:spcBef>
              <a:spcAft>
                <a:spcPts val="0"/>
              </a:spcAft>
              <a:buSzPts val="2000"/>
              <a:buChar char="●"/>
            </a:pPr>
            <a:r>
              <a:rPr lang="ja" sz="2000"/>
              <a:t>中期的な戦略は、感染防止を常に図りながら、社会経済を滞りなく継続させることである</a:t>
            </a:r>
            <a:endParaRPr sz="2000"/>
          </a:p>
          <a:p>
            <a:pPr marL="457200" lvl="0" indent="-355600" algn="l" rtl="0">
              <a:lnSpc>
                <a:spcPct val="115000"/>
              </a:lnSpc>
              <a:spcBef>
                <a:spcPts val="0"/>
              </a:spcBef>
              <a:spcAft>
                <a:spcPts val="0"/>
              </a:spcAft>
              <a:buSzPts val="2000"/>
              <a:buChar char="●"/>
            </a:pPr>
            <a:r>
              <a:rPr lang="ja" sz="2000"/>
              <a:t>国内外の研究から、我が国の感染者数は確定患者数の数十倍から数百倍と予想されており、すでに共存状態にあるとも言える</a:t>
            </a:r>
            <a:endParaRPr sz="2000"/>
          </a:p>
          <a:p>
            <a:pPr marL="457200" lvl="0" indent="-355600" algn="l" rtl="0">
              <a:lnSpc>
                <a:spcPct val="115000"/>
              </a:lnSpc>
              <a:spcBef>
                <a:spcPts val="0"/>
              </a:spcBef>
              <a:spcAft>
                <a:spcPts val="0"/>
              </a:spcAft>
              <a:buSzPts val="2000"/>
              <a:buChar char="●"/>
            </a:pPr>
            <a:r>
              <a:rPr lang="ja" sz="2000"/>
              <a:t>また現時点では「日本人は感染しにくい」「BCG 接種による感染予防しうる」といった論調に科学的根拠はなく、楽観視できない</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5"/>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None/>
            </a:pPr>
            <a:fld id="{00000000-1234-1234-1234-123412341234}" type="slidenum">
              <a:rPr lang="en-US" altLang="ja" sz="900"/>
              <a:t>8</a:t>
            </a:fld>
            <a:endParaRPr sz="900"/>
          </a:p>
        </p:txBody>
      </p:sp>
      <p:sp>
        <p:nvSpPr>
          <p:cNvPr id="567" name="Google Shape;567;p85"/>
          <p:cNvSpPr txBox="1">
            <a:spLocks noGrp="1"/>
          </p:cNvSpPr>
          <p:nvPr>
            <p:ph type="body" idx="2"/>
          </p:nvPr>
        </p:nvSpPr>
        <p:spPr>
          <a:xfrm>
            <a:off x="644998" y="1350125"/>
            <a:ext cx="7722900" cy="588000"/>
          </a:xfrm>
          <a:prstGeom prst="rect">
            <a:avLst/>
          </a:prstGeom>
          <a:noFill/>
          <a:ln>
            <a:noFill/>
          </a:ln>
        </p:spPr>
        <p:txBody>
          <a:bodyPr spcFirstLastPara="1" wrap="square" lIns="60950" tIns="30475" rIns="60950" bIns="30475" anchor="b" anchorCtr="0">
            <a:noAutofit/>
          </a:bodyPr>
          <a:lstStyle/>
          <a:p>
            <a:pPr marL="0" lvl="0" indent="0" algn="l" rtl="0">
              <a:lnSpc>
                <a:spcPct val="100000"/>
              </a:lnSpc>
              <a:spcBef>
                <a:spcPts val="0"/>
              </a:spcBef>
              <a:spcAft>
                <a:spcPts val="0"/>
              </a:spcAft>
              <a:buClr>
                <a:schemeClr val="accent1"/>
              </a:buClr>
              <a:buSzPts val="1900"/>
              <a:buNone/>
            </a:pPr>
            <a:r>
              <a:rPr lang="ja" sz="3000" b="1"/>
              <a:t>新しい生活様式の実践</a:t>
            </a:r>
            <a:endParaRPr sz="3000"/>
          </a:p>
        </p:txBody>
      </p:sp>
      <p:sp>
        <p:nvSpPr>
          <p:cNvPr id="568" name="Google Shape;568;p85"/>
          <p:cNvSpPr txBox="1"/>
          <p:nvPr/>
        </p:nvSpPr>
        <p:spPr>
          <a:xfrm>
            <a:off x="568880" y="377081"/>
            <a:ext cx="78867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i="0" u="none" strike="noStrike" cap="none">
                <a:solidFill>
                  <a:schemeClr val="dk1"/>
                </a:solidFill>
                <a:latin typeface="Calibri"/>
                <a:ea typeface="Calibri"/>
                <a:cs typeface="Calibri"/>
                <a:sym typeface="Calibri"/>
              </a:rPr>
              <a:t>中期戦略１</a:t>
            </a:r>
            <a:r>
              <a:rPr lang="ja" sz="2400" b="1" i="0" u="none" strike="noStrike" cap="none">
                <a:solidFill>
                  <a:schemeClr val="dk1"/>
                </a:solidFill>
                <a:latin typeface="Calibri"/>
                <a:ea typeface="Calibri"/>
                <a:cs typeface="Calibri"/>
                <a:sym typeface="Calibri"/>
              </a:rPr>
              <a:t>〜</a:t>
            </a:r>
            <a:r>
              <a:rPr lang="ja" sz="2400" b="1">
                <a:solidFill>
                  <a:schemeClr val="dk1"/>
                </a:solidFill>
                <a:latin typeface="Calibri"/>
                <a:ea typeface="Calibri"/>
                <a:cs typeface="Calibri"/>
                <a:sym typeface="Calibri"/>
              </a:rPr>
              <a:t>感染予防</a:t>
            </a:r>
            <a:r>
              <a:rPr lang="ja" sz="2400" b="1" i="0" u="none" strike="noStrike" cap="none">
                <a:solidFill>
                  <a:schemeClr val="dk1"/>
                </a:solidFill>
                <a:latin typeface="Calibri"/>
                <a:ea typeface="Calibri"/>
                <a:cs typeface="Calibri"/>
                <a:sym typeface="Calibri"/>
              </a:rPr>
              <a:t>と</a:t>
            </a:r>
            <a:r>
              <a:rPr lang="ja" sz="2400" b="1">
                <a:solidFill>
                  <a:schemeClr val="dk1"/>
                </a:solidFill>
                <a:latin typeface="Calibri"/>
                <a:ea typeface="Calibri"/>
                <a:cs typeface="Calibri"/>
                <a:sym typeface="Calibri"/>
              </a:rPr>
              <a:t>社会</a:t>
            </a:r>
            <a:r>
              <a:rPr lang="ja" sz="2400" b="1" i="0" u="none" strike="noStrike" cap="none">
                <a:solidFill>
                  <a:schemeClr val="dk1"/>
                </a:solidFill>
                <a:latin typeface="Calibri"/>
                <a:ea typeface="Calibri"/>
                <a:cs typeface="Calibri"/>
                <a:sym typeface="Calibri"/>
              </a:rPr>
              <a:t>経済活動の両立</a:t>
            </a:r>
            <a:endParaRPr sz="3200" b="1" i="0" u="none" strike="noStrike" cap="none">
              <a:solidFill>
                <a:schemeClr val="dk1"/>
              </a:solidFill>
              <a:latin typeface="Calibri"/>
              <a:ea typeface="Calibri"/>
              <a:cs typeface="Calibri"/>
              <a:sym typeface="Calibri"/>
            </a:endParaRPr>
          </a:p>
        </p:txBody>
      </p:sp>
      <p:sp>
        <p:nvSpPr>
          <p:cNvPr id="570" name="Google Shape;570;p85"/>
          <p:cNvSpPr txBox="1"/>
          <p:nvPr/>
        </p:nvSpPr>
        <p:spPr>
          <a:xfrm>
            <a:off x="6888900" y="2517700"/>
            <a:ext cx="73398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71" name="Google Shape;571;p85"/>
          <p:cNvSpPr txBox="1"/>
          <p:nvPr/>
        </p:nvSpPr>
        <p:spPr>
          <a:xfrm>
            <a:off x="733475" y="2188200"/>
            <a:ext cx="2188200" cy="3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72" name="Google Shape;572;p85"/>
          <p:cNvSpPr txBox="1">
            <a:spLocks noGrp="1"/>
          </p:cNvSpPr>
          <p:nvPr>
            <p:ph type="body" idx="1"/>
          </p:nvPr>
        </p:nvSpPr>
        <p:spPr>
          <a:xfrm>
            <a:off x="721198" y="1676400"/>
            <a:ext cx="8192700" cy="1826300"/>
          </a:xfrm>
          <a:prstGeom prst="rect">
            <a:avLst/>
          </a:prstGeom>
          <a:noFill/>
          <a:ln>
            <a:noFill/>
          </a:ln>
        </p:spPr>
        <p:txBody>
          <a:bodyPr spcFirstLastPara="1" wrap="square" lIns="60950" tIns="30475" rIns="60950" bIns="30475" anchor="t" anchorCtr="0">
            <a:noAutofit/>
          </a:bodyPr>
          <a:lstStyle/>
          <a:p>
            <a:pPr marL="0" lvl="0" indent="0" algn="l" rtl="0">
              <a:lnSpc>
                <a:spcPct val="120000"/>
              </a:lnSpc>
              <a:spcBef>
                <a:spcPts val="0"/>
              </a:spcBef>
              <a:spcAft>
                <a:spcPts val="0"/>
              </a:spcAft>
              <a:buNone/>
            </a:pPr>
            <a:endParaRPr sz="1600" dirty="0"/>
          </a:p>
          <a:p>
            <a:pPr marL="228600" lvl="0" indent="-317500" algn="l" rtl="0">
              <a:lnSpc>
                <a:spcPct val="120000"/>
              </a:lnSpc>
              <a:spcBef>
                <a:spcPts val="0"/>
              </a:spcBef>
              <a:spcAft>
                <a:spcPts val="0"/>
              </a:spcAft>
              <a:buClr>
                <a:schemeClr val="accent1"/>
              </a:buClr>
              <a:buSzPts val="3000"/>
              <a:buChar char="■"/>
            </a:pPr>
            <a:r>
              <a:rPr lang="ja" sz="3000" b="1" dirty="0"/>
              <a:t>接触（＝感染リスク）を５割にする</a:t>
            </a:r>
            <a:endParaRPr lang="en-US" altLang="ja" sz="3000" b="1" dirty="0"/>
          </a:p>
          <a:p>
            <a:pPr marL="228600" lvl="0" indent="-317500" algn="l" rtl="0">
              <a:lnSpc>
                <a:spcPct val="120000"/>
              </a:lnSpc>
              <a:spcBef>
                <a:spcPts val="0"/>
              </a:spcBef>
              <a:spcAft>
                <a:spcPts val="0"/>
              </a:spcAft>
              <a:buClr>
                <a:schemeClr val="accent1"/>
              </a:buClr>
              <a:buSzPts val="3000"/>
              <a:buChar char="■"/>
            </a:pPr>
            <a:r>
              <a:rPr lang="ja-JP" altLang="en-US" sz="3000" b="1" dirty="0"/>
              <a:t>外出自粛は０でも良い。</a:t>
            </a:r>
          </a:p>
          <a:p>
            <a:pPr marL="685800" lvl="1" indent="-292100" algn="l" rtl="0">
              <a:lnSpc>
                <a:spcPct val="120000"/>
              </a:lnSpc>
              <a:spcBef>
                <a:spcPts val="0"/>
              </a:spcBef>
              <a:spcAft>
                <a:spcPts val="0"/>
              </a:spcAft>
              <a:buClr>
                <a:schemeClr val="accent1"/>
              </a:buClr>
              <a:buSzPts val="2400"/>
              <a:buFont typeface="Noto Sans Symbols"/>
              <a:buChar char="•"/>
            </a:pPr>
            <a:r>
              <a:rPr lang="ja-JP" altLang="en-US" sz="2400" b="1" dirty="0"/>
              <a:t>「密」を回避する</a:t>
            </a:r>
          </a:p>
          <a:p>
            <a:pPr marL="685800" lvl="1" indent="-292100" algn="l" rtl="0">
              <a:lnSpc>
                <a:spcPct val="120000"/>
              </a:lnSpc>
              <a:spcBef>
                <a:spcPts val="0"/>
              </a:spcBef>
              <a:spcAft>
                <a:spcPts val="0"/>
              </a:spcAft>
              <a:buClr>
                <a:schemeClr val="accent1"/>
              </a:buClr>
              <a:buSzPts val="2400"/>
              <a:buFont typeface="Noto Sans Symbols"/>
              <a:buChar char="•"/>
            </a:pPr>
            <a:r>
              <a:rPr lang="ja" sz="2400" b="1" dirty="0"/>
              <a:t>（接触感染予防）手洗いの徹底、目口鼻耳を触らない</a:t>
            </a:r>
            <a:endParaRPr sz="2400" b="1" dirty="0"/>
          </a:p>
          <a:p>
            <a:pPr marL="685800" lvl="1" indent="-292100" algn="l" rtl="0">
              <a:lnSpc>
                <a:spcPct val="120000"/>
              </a:lnSpc>
              <a:spcBef>
                <a:spcPts val="0"/>
              </a:spcBef>
              <a:spcAft>
                <a:spcPts val="0"/>
              </a:spcAft>
              <a:buClr>
                <a:schemeClr val="accent1"/>
              </a:buClr>
              <a:buSzPts val="2400"/>
              <a:buFont typeface="Noto Sans Symbols"/>
              <a:buChar char="•"/>
            </a:pPr>
            <a:r>
              <a:rPr lang="ja" sz="2400" b="1" dirty="0"/>
              <a:t>（飛沫感染予防）マスク着用の徹底、換気を行う</a:t>
            </a:r>
            <a:endParaRPr sz="2400" b="1" dirty="0"/>
          </a:p>
          <a:p>
            <a:pPr marL="685800" lvl="1" indent="-292100" algn="l" rtl="0">
              <a:lnSpc>
                <a:spcPct val="120000"/>
              </a:lnSpc>
              <a:spcBef>
                <a:spcPts val="0"/>
              </a:spcBef>
              <a:spcAft>
                <a:spcPts val="0"/>
              </a:spcAft>
              <a:buClr>
                <a:schemeClr val="accent1"/>
              </a:buClr>
              <a:buSzPts val="2400"/>
              <a:buFont typeface="Noto Sans Symbols"/>
              <a:buChar char="•"/>
            </a:pPr>
            <a:r>
              <a:rPr lang="ja" sz="2400" b="1" dirty="0"/>
              <a:t>業種ごとのガイドラインの</a:t>
            </a:r>
            <a:r>
              <a:rPr lang="ja-JP" altLang="en-US" sz="2400" b="1" dirty="0"/>
              <a:t>緩和版策定</a:t>
            </a:r>
            <a:endParaRPr sz="2400" b="1" dirty="0"/>
          </a:p>
          <a:p>
            <a:pPr marL="685800" lvl="0" indent="0" algn="l" rtl="0">
              <a:lnSpc>
                <a:spcPct val="120000"/>
              </a:lnSpc>
              <a:spcBef>
                <a:spcPts val="0"/>
              </a:spcBef>
              <a:spcAft>
                <a:spcPts val="0"/>
              </a:spcAft>
              <a:buNone/>
            </a:pPr>
            <a:endParaRPr sz="2400" b="1" dirty="0"/>
          </a:p>
        </p:txBody>
      </p:sp>
      <p:pic>
        <p:nvPicPr>
          <p:cNvPr id="573" name="Google Shape;573;p85"/>
          <p:cNvPicPr preferRelativeResize="0"/>
          <p:nvPr/>
        </p:nvPicPr>
        <p:blipFill rotWithShape="1">
          <a:blip r:embed="rId3">
            <a:alphaModFix/>
          </a:blip>
          <a:srcRect l="14346"/>
          <a:stretch/>
        </p:blipFill>
        <p:spPr>
          <a:xfrm>
            <a:off x="1022437" y="5163259"/>
            <a:ext cx="7099125" cy="1558200"/>
          </a:xfrm>
          <a:prstGeom prst="rect">
            <a:avLst/>
          </a:prstGeom>
          <a:noFill/>
          <a:ln>
            <a:noFill/>
          </a:ln>
        </p:spPr>
      </p:pic>
      <p:sp>
        <p:nvSpPr>
          <p:cNvPr id="574" name="Google Shape;574;p85"/>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6"/>
          <p:cNvSpPr txBox="1">
            <a:spLocks noGrp="1"/>
          </p:cNvSpPr>
          <p:nvPr>
            <p:ph type="sldNum" idx="12"/>
          </p:nvPr>
        </p:nvSpPr>
        <p:spPr>
          <a:xfrm>
            <a:off x="6457956" y="6356359"/>
            <a:ext cx="2057400" cy="365100"/>
          </a:xfrm>
          <a:prstGeom prst="rect">
            <a:avLst/>
          </a:prstGeom>
          <a:noFill/>
          <a:ln>
            <a:noFill/>
          </a:ln>
        </p:spPr>
        <p:txBody>
          <a:bodyPr spcFirstLastPara="1" wrap="square" lIns="60950" tIns="30475" rIns="60950" bIns="304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
              <a:t>9</a:t>
            </a:fld>
            <a:endParaRPr/>
          </a:p>
        </p:txBody>
      </p:sp>
      <p:sp>
        <p:nvSpPr>
          <p:cNvPr id="580" name="Google Shape;580;p86"/>
          <p:cNvSpPr txBox="1"/>
          <p:nvPr/>
        </p:nvSpPr>
        <p:spPr>
          <a:xfrm>
            <a:off x="568880" y="377081"/>
            <a:ext cx="7886700" cy="543300"/>
          </a:xfrm>
          <a:prstGeom prst="rect">
            <a:avLst/>
          </a:prstGeom>
          <a:noFill/>
          <a:ln>
            <a:noFill/>
          </a:ln>
        </p:spPr>
        <p:txBody>
          <a:bodyPr spcFirstLastPara="1" wrap="square" lIns="60950" tIns="30475" rIns="60950" bIns="30475" anchor="ctr" anchorCtr="0">
            <a:noAutofit/>
          </a:bodyPr>
          <a:lstStyle/>
          <a:p>
            <a:pPr marL="0" marR="0" lvl="0" indent="0" algn="l" rtl="0">
              <a:lnSpc>
                <a:spcPct val="90000"/>
              </a:lnSpc>
              <a:spcBef>
                <a:spcPts val="0"/>
              </a:spcBef>
              <a:spcAft>
                <a:spcPts val="0"/>
              </a:spcAft>
              <a:buClr>
                <a:schemeClr val="dk1"/>
              </a:buClr>
              <a:buSzPts val="3200"/>
              <a:buFont typeface="Calibri"/>
              <a:buNone/>
            </a:pPr>
            <a:r>
              <a:rPr lang="ja" sz="3200" b="1">
                <a:solidFill>
                  <a:schemeClr val="dk1"/>
                </a:solidFill>
                <a:latin typeface="Calibri"/>
                <a:ea typeface="Calibri"/>
                <a:cs typeface="Calibri"/>
                <a:sym typeface="Calibri"/>
              </a:rPr>
              <a:t>参考）なぜ５割なのか</a:t>
            </a:r>
            <a:endParaRPr sz="3200" b="1" i="0" u="none" strike="noStrike" cap="none">
              <a:solidFill>
                <a:schemeClr val="dk1"/>
              </a:solidFill>
              <a:latin typeface="Calibri"/>
              <a:ea typeface="Calibri"/>
              <a:cs typeface="Calibri"/>
              <a:sym typeface="Calibri"/>
            </a:endParaRPr>
          </a:p>
        </p:txBody>
      </p:sp>
      <p:pic>
        <p:nvPicPr>
          <p:cNvPr id="582" name="Google Shape;582;p86"/>
          <p:cNvPicPr preferRelativeResize="0"/>
          <p:nvPr/>
        </p:nvPicPr>
        <p:blipFill rotWithShape="1">
          <a:blip r:embed="rId3">
            <a:alphaModFix/>
          </a:blip>
          <a:srcRect l="17775" t="55288" r="45075" b="6649"/>
          <a:stretch/>
        </p:blipFill>
        <p:spPr>
          <a:xfrm>
            <a:off x="1722375" y="2600100"/>
            <a:ext cx="5646900" cy="3606900"/>
          </a:xfrm>
          <a:prstGeom prst="rect">
            <a:avLst/>
          </a:prstGeom>
          <a:noFill/>
          <a:ln>
            <a:noFill/>
          </a:ln>
        </p:spPr>
      </p:pic>
      <p:sp>
        <p:nvSpPr>
          <p:cNvPr id="583" name="Google Shape;583;p86"/>
          <p:cNvSpPr txBox="1"/>
          <p:nvPr/>
        </p:nvSpPr>
        <p:spPr>
          <a:xfrm>
            <a:off x="568875" y="1105400"/>
            <a:ext cx="8272500" cy="2485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dk1"/>
              </a:buClr>
              <a:buSzPts val="2000"/>
              <a:buChar char="●"/>
            </a:pPr>
            <a:r>
              <a:rPr lang="ja" sz="2400" b="1">
                <a:solidFill>
                  <a:schemeClr val="dk1"/>
                </a:solidFill>
              </a:rPr>
              <a:t>実効再生産数R(t)の最大値=2.0 程度の半分</a:t>
            </a:r>
            <a:r>
              <a:rPr lang="ja" sz="2000">
                <a:solidFill>
                  <a:schemeClr val="dk1"/>
                </a:solidFill>
              </a:rPr>
              <a:t>とすれば</a:t>
            </a:r>
            <a:endParaRPr sz="2000">
              <a:solidFill>
                <a:schemeClr val="dk1"/>
              </a:solidFill>
            </a:endParaRPr>
          </a:p>
          <a:p>
            <a:pPr marL="457200" lvl="0" indent="0" algn="l" rtl="0">
              <a:lnSpc>
                <a:spcPct val="115000"/>
              </a:lnSpc>
              <a:spcBef>
                <a:spcPts val="0"/>
              </a:spcBef>
              <a:spcAft>
                <a:spcPts val="0"/>
              </a:spcAft>
              <a:buNone/>
            </a:pPr>
            <a:r>
              <a:rPr lang="ja" sz="2000">
                <a:solidFill>
                  <a:schemeClr val="dk1"/>
                </a:solidFill>
              </a:rPr>
              <a:t>R(t)を1.0以下にでき、</a:t>
            </a:r>
            <a:r>
              <a:rPr lang="ja" sz="2400" b="1">
                <a:solidFill>
                  <a:schemeClr val="dk1"/>
                </a:solidFill>
              </a:rPr>
              <a:t>感染拡大させずにすませられる</a:t>
            </a:r>
            <a:endParaRPr sz="2400" b="1">
              <a:solidFill>
                <a:schemeClr val="dk1"/>
              </a:solidFill>
            </a:endParaRPr>
          </a:p>
          <a:p>
            <a:pPr marL="457200" lvl="0" indent="0" algn="l" rtl="0">
              <a:lnSpc>
                <a:spcPct val="115000"/>
              </a:lnSpc>
              <a:spcBef>
                <a:spcPts val="0"/>
              </a:spcBef>
              <a:spcAft>
                <a:spcPts val="0"/>
              </a:spcAft>
              <a:buNone/>
            </a:pPr>
            <a:r>
              <a:rPr lang="ja" sz="2400" b="1">
                <a:solidFill>
                  <a:schemeClr val="dk1"/>
                </a:solidFill>
              </a:rPr>
              <a:t>　⇒接触機会を５割に</a:t>
            </a:r>
            <a:endParaRPr sz="2400" b="1">
              <a:solidFill>
                <a:schemeClr val="dk1"/>
              </a:solidFill>
            </a:endParaRPr>
          </a:p>
        </p:txBody>
      </p:sp>
      <p:sp>
        <p:nvSpPr>
          <p:cNvPr id="584" name="Google Shape;584;p86"/>
          <p:cNvSpPr txBox="1"/>
          <p:nvPr/>
        </p:nvSpPr>
        <p:spPr>
          <a:xfrm>
            <a:off x="0" y="6405200"/>
            <a:ext cx="56469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 sz="900">
                <a:latin typeface="Calibri"/>
                <a:ea typeface="Calibri"/>
                <a:cs typeface="Calibri"/>
                <a:sym typeface="Calibri"/>
              </a:rPr>
              <a:t>出典：</a:t>
            </a:r>
            <a:r>
              <a:rPr lang="ja" sz="900">
                <a:solidFill>
                  <a:schemeClr val="dk1"/>
                </a:solidFill>
              </a:rPr>
              <a:t>APM Research Lab. COVID-19 deaths analyzed by race and ethnicity. https://www.apmresearchlab.org/covid/deaths-by-race (最終閲覧日：2020年5月18日)</a:t>
            </a:r>
            <a:endParaRPr sz="900">
              <a:latin typeface="Calibri"/>
              <a:ea typeface="Calibri"/>
              <a:cs typeface="Calibri"/>
              <a:sym typeface="Calibri"/>
            </a:endParaRPr>
          </a:p>
        </p:txBody>
      </p:sp>
      <p:sp>
        <p:nvSpPr>
          <p:cNvPr id="585" name="Google Shape;585;p86"/>
          <p:cNvSpPr/>
          <p:nvPr/>
        </p:nvSpPr>
        <p:spPr>
          <a:xfrm>
            <a:off x="4572000" y="4289100"/>
            <a:ext cx="934200" cy="7401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6"/>
          <p:cNvSpPr/>
          <p:nvPr/>
        </p:nvSpPr>
        <p:spPr>
          <a:xfrm>
            <a:off x="6610350" y="4387496"/>
            <a:ext cx="564900" cy="5433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7" name="Google Shape;587;p86"/>
          <p:cNvCxnSpPr/>
          <p:nvPr/>
        </p:nvCxnSpPr>
        <p:spPr>
          <a:xfrm rot="10800000">
            <a:off x="2398575" y="5153650"/>
            <a:ext cx="4402200" cy="0"/>
          </a:xfrm>
          <a:prstGeom prst="straightConnector1">
            <a:avLst/>
          </a:prstGeom>
          <a:noFill/>
          <a:ln w="19050" cap="flat" cmpd="sng">
            <a:solidFill>
              <a:srgbClr val="FF0000"/>
            </a:solidFill>
            <a:prstDash val="dot"/>
            <a:round/>
            <a:headEnd type="none" w="med" len="med"/>
            <a:tailEnd type="none" w="med" len="med"/>
          </a:ln>
        </p:spPr>
      </p:cxnSp>
      <p:sp>
        <p:nvSpPr>
          <p:cNvPr id="588" name="Google Shape;588;p86"/>
          <p:cNvSpPr txBox="1">
            <a:spLocks noGrp="1"/>
          </p:cNvSpPr>
          <p:nvPr>
            <p:ph type="title"/>
          </p:nvPr>
        </p:nvSpPr>
        <p:spPr>
          <a:xfrm>
            <a:off x="7398400" y="85375"/>
            <a:ext cx="1819500" cy="365100"/>
          </a:xfrm>
          <a:prstGeom prst="rect">
            <a:avLst/>
          </a:prstGeom>
          <a:solidFill>
            <a:srgbClr val="4A86E8"/>
          </a:solidFill>
          <a:ln>
            <a:noFill/>
          </a:ln>
        </p:spPr>
        <p:txBody>
          <a:bodyPr spcFirstLastPara="1" wrap="square" lIns="60950" tIns="30475" rIns="60950" bIns="30475" anchor="ctr" anchorCtr="0">
            <a:noAutofit/>
          </a:bodyPr>
          <a:lstStyle/>
          <a:p>
            <a:pPr marL="0" lvl="0" indent="0" algn="l" rtl="0">
              <a:lnSpc>
                <a:spcPct val="90000"/>
              </a:lnSpc>
              <a:spcBef>
                <a:spcPts val="0"/>
              </a:spcBef>
              <a:spcAft>
                <a:spcPts val="0"/>
              </a:spcAft>
              <a:buClr>
                <a:schemeClr val="lt1"/>
              </a:buClr>
              <a:buSzPts val="4300"/>
              <a:buFont typeface="Calibri"/>
              <a:buNone/>
            </a:pPr>
            <a:r>
              <a:rPr lang="ja" sz="1100" b="1">
                <a:solidFill>
                  <a:srgbClr val="FFFFFF"/>
                </a:solidFill>
              </a:rPr>
              <a:t>命を守る。暮らしも守る。</a:t>
            </a:r>
            <a:endParaRPr sz="110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ranus - Free Layout">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Uranus - Contents">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Uranus - No Header">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1598</Words>
  <Application>Microsoft Office PowerPoint</Application>
  <PresentationFormat>画面に合わせる (4:3)</PresentationFormat>
  <Paragraphs>210</Paragraphs>
  <Slides>19</Slides>
  <Notes>19</Notes>
  <HiddenSlides>0</HiddenSlides>
  <MMClips>0</MMClips>
  <ScaleCrop>false</ScaleCrop>
  <HeadingPairs>
    <vt:vector size="6" baseType="variant">
      <vt:variant>
        <vt:lpstr>使用されているフォント</vt:lpstr>
      </vt:variant>
      <vt:variant>
        <vt:i4>3</vt:i4>
      </vt:variant>
      <vt:variant>
        <vt:lpstr>テーマ</vt:lpstr>
      </vt:variant>
      <vt:variant>
        <vt:i4>4</vt:i4>
      </vt:variant>
      <vt:variant>
        <vt:lpstr>スライド タイトル</vt:lpstr>
      </vt:variant>
      <vt:variant>
        <vt:i4>19</vt:i4>
      </vt:variant>
    </vt:vector>
  </HeadingPairs>
  <TitlesOfParts>
    <vt:vector size="26" baseType="lpstr">
      <vt:lpstr>Noto Sans Symbols</vt:lpstr>
      <vt:lpstr>Arial</vt:lpstr>
      <vt:lpstr>Calibri</vt:lpstr>
      <vt:lpstr>Simple Light</vt:lpstr>
      <vt:lpstr>1_Uranus - Free Layout</vt:lpstr>
      <vt:lpstr>Uranus - Contents</vt:lpstr>
      <vt:lpstr>1_Uranus - No Header</vt:lpstr>
      <vt:lpstr>5割接触機会で命も暮らしも守る 新出口戦略</vt:lpstr>
      <vt:lpstr>命を守る。暮らしも守る。</vt:lpstr>
      <vt:lpstr>これまでの総括</vt:lpstr>
      <vt:lpstr>これからのロードマップ</vt:lpstr>
      <vt:lpstr>短期戦略</vt:lpstr>
      <vt:lpstr>命を守る。暮らしも守る。</vt:lpstr>
      <vt:lpstr>中期戦略</vt:lpstr>
      <vt:lpstr>命を守る。暮らしも守る。</vt:lpstr>
      <vt:lpstr>命を守る。暮らしも守る。</vt:lpstr>
      <vt:lpstr>命を守る。暮らしも守る。</vt:lpstr>
      <vt:lpstr>命を守る。暮らしも守る。</vt:lpstr>
      <vt:lpstr>命を守る。暮らしも守る。</vt:lpstr>
      <vt:lpstr>命を守る。暮らしも守る。</vt:lpstr>
      <vt:lpstr>命を守る。暮らしも守る。</vt:lpstr>
      <vt:lpstr>長期戦略</vt:lpstr>
      <vt:lpstr>命を守る。暮らしも守る。</vt:lpstr>
      <vt:lpstr>命を守る。暮らしも守る。</vt:lpstr>
      <vt:lpstr>命を守る。暮らしも守る。</vt:lpstr>
      <vt:lpstr>ご連絡先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5割接触機会で命も暮らしも守る 新出口戦略</dc:title>
  <dc:creator>今枝宗一郎</dc:creator>
  <cp:lastModifiedBy>今枝宗一郎</cp:lastModifiedBy>
  <cp:revision>6</cp:revision>
  <dcterms:modified xsi:type="dcterms:W3CDTF">2020-05-24T15:15:32Z</dcterms:modified>
</cp:coreProperties>
</file>